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75000"/>
              </a:schemeClr>
            </a:gs>
            <a:gs pos="67000">
              <a:srgbClr val="C9D6EF"/>
            </a:gs>
            <a:gs pos="80850">
              <a:srgbClr val="D5DFF2"/>
            </a:gs>
            <a:gs pos="0">
              <a:schemeClr val="accent6">
                <a:lumMod val="40000"/>
                <a:lumOff val="6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830" y="260648"/>
            <a:ext cx="8070626" cy="2016223"/>
          </a:xfrm>
        </p:spPr>
        <p:txBody>
          <a:bodyPr>
            <a:normAutofit fontScale="90000"/>
          </a:bodyPr>
          <a:lstStyle/>
          <a:p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Презентация к уроку изо по теме </a:t>
            </a:r>
            <a:r>
              <a:rPr lang="ru-RU" sz="2500" b="1" cap="small" dirty="0" err="1" smtClean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граттаж</a:t>
            </a:r>
            <a:r>
              <a:rPr lang="ru-RU" sz="2500" b="1" cap="small" dirty="0" smtClean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.</a:t>
            </a:r>
            <a: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/>
            </a:r>
            <a:b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Самарская С.В.</a:t>
            </a:r>
            <a:b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Учитель изобразительного искусства. </a:t>
            </a:r>
            <a:b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МБОУ СОШ № 2 им. А.И. Исаевой.</a:t>
            </a:r>
            <a:b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Город Нефтеюганск.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40902"/>
            <a:ext cx="3154660" cy="42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720080"/>
          </a:xfrm>
        </p:spPr>
        <p:txBody>
          <a:bodyPr/>
          <a:lstStyle/>
          <a:p>
            <a:r>
              <a:rPr lang="ru-RU" sz="2000" b="1" spc="0" dirty="0" smtClean="0">
                <a:solidFill>
                  <a:schemeClr val="tx2">
                    <a:lumMod val="10000"/>
                  </a:schemeClr>
                </a:solidFill>
                <a:latin typeface="Calibri"/>
              </a:rPr>
              <a:t>Цель</a:t>
            </a:r>
            <a:r>
              <a:rPr lang="ru-RU" sz="2000" spc="0" dirty="0" smtClean="0">
                <a:solidFill>
                  <a:schemeClr val="tx2">
                    <a:lumMod val="10000"/>
                  </a:schemeClr>
                </a:solidFill>
                <a:latin typeface="Calibri"/>
              </a:rPr>
              <a:t>: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развитие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творческих способностей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через нетрадиционные приемы рисования.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36724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1.Знакомство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учащихся с одним из видов графики -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. (Выполнение рисунка путем процарапывания)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2.Раскрытие творческого потенциала через нетрадиционные приемы рисования.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3.Создание творческой атмосферы.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4.Развитие фантазии, воображения.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5.Воспитание аккуратности в выполнении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530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2880320" cy="6264696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– техника занимательная и необычная. Что такое техника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? Буквальный перевод этого слова – «царапанье» (от французского глагола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gratter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– царапать). Эту технику ещё называют "граффито", а изюминка работы состоит в том, что рисунок процарапывается на листе. Рисунки в технике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выполняются острым предметом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на предварительно подготовленной поверхности. Затем начинается создание рисунка – на картоне заостренным предметом процарапываются линии и штрихи, открывающие цвет основы.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993117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Техника </a:t>
            </a:r>
            <a:r>
              <a:rPr lang="ru-RU" b="1" dirty="0" err="1">
                <a:solidFill>
                  <a:schemeClr val="bg1"/>
                </a:solidFill>
              </a:rPr>
              <a:t>граттаж</a:t>
            </a:r>
            <a:r>
              <a:rPr lang="ru-RU" b="1" dirty="0">
                <a:solidFill>
                  <a:schemeClr val="bg1"/>
                </a:solidFill>
              </a:rPr>
              <a:t> обладает мощными графическими характеристиками. Можно проследить многообразие и непосредственность этого изобразительного средства – от выполнения беглого линейного рисунка до более сложного.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2567328" cy="365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изо\гратта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2" y="110955"/>
            <a:ext cx="2810183" cy="36495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 над новой темой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4248472" cy="6048672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изо\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29390" cy="27220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Наши 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096344" cy="2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7943"/>
            <a:ext cx="3456384" cy="26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53587" cy="417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Работа в технике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граттаж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 проходит в несколько этапов: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подготовка бумаги - основы рисунка;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закрашивание бумаги;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процарапывание – создание рисунка. 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 Подготовка  бумаги </a:t>
            </a:r>
          </a:p>
          <a:p>
            <a:r>
              <a:rPr lang="ru-RU" b="1" dirty="0">
                <a:solidFill>
                  <a:schemeClr val="bg1"/>
                </a:solidFill>
              </a:rPr>
              <a:t>Прежде чем непосредственно перейти к царапанью, необходимо подготовить бумагу. Есть два способа:</a:t>
            </a:r>
          </a:p>
          <a:p>
            <a:r>
              <a:rPr lang="ru-RU" b="1" dirty="0">
                <a:solidFill>
                  <a:schemeClr val="bg1"/>
                </a:solidFill>
              </a:rPr>
              <a:t>1.	На лист наносят в любом порядке цветные пятна с помощью цветных восковых мелков.</a:t>
            </a:r>
          </a:p>
          <a:p>
            <a:r>
              <a:rPr lang="ru-RU" b="1" dirty="0">
                <a:solidFill>
                  <a:schemeClr val="bg1"/>
                </a:solidFill>
              </a:rPr>
              <a:t>2.	Бумагу равномерно покрывают толстым слоем воска или парафина.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2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3.      Закрашивание бумаги  </a:t>
            </a:r>
          </a:p>
          <a:p>
            <a:r>
              <a:rPr lang="ru-RU" b="1" dirty="0">
                <a:solidFill>
                  <a:schemeClr val="bg1"/>
                </a:solidFill>
              </a:rPr>
              <a:t>Затем широкой кистью, губкой или тампоном из ваты наносят на поверхность слой туши или гуаши. Для того, чтобы краска не растекалась по воску, кисточку предварительно окунают в мыльный раствор. Иногда приходится наносить краску в несколько приемов — просушить первый слой, а затем нанести следующий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51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268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Презентация к уроку изо по теме граттаж. Самарская С.В. Учитель изобразительного искусства.  МБОУ СОШ № 2 им. А.И. Исаевой. Город Нефтеюганск.</vt:lpstr>
      <vt:lpstr>Цель:  развитие творческих способностей через нетрадиционные приемы рисования. </vt:lpstr>
      <vt:lpstr>Презентация PowerPoint</vt:lpstr>
      <vt:lpstr>Работа над новой темой</vt:lpstr>
      <vt:lpstr>Наши 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изо по теме граттаж. Самарская С.В. Учитель изобразительного искусства.  МБОУ СОШ № 2 им. А.И. Исаевой. Город Нефтеюганск.</dc:title>
  <cp:lastModifiedBy>Пользователь</cp:lastModifiedBy>
  <cp:revision>28</cp:revision>
  <dcterms:modified xsi:type="dcterms:W3CDTF">2013-11-21T09:28:03Z</dcterms:modified>
</cp:coreProperties>
</file>