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7" r:id="rId8"/>
    <p:sldId id="268" r:id="rId9"/>
    <p:sldId id="269" r:id="rId10"/>
    <p:sldId id="270" r:id="rId11"/>
    <p:sldId id="276" r:id="rId12"/>
    <p:sldId id="271" r:id="rId13"/>
    <p:sldId id="272" r:id="rId14"/>
    <p:sldId id="274" r:id="rId15"/>
    <p:sldId id="275" r:id="rId16"/>
    <p:sldId id="278" r:id="rId17"/>
    <p:sldId id="280" r:id="rId18"/>
    <p:sldId id="282" r:id="rId19"/>
    <p:sldId id="283" r:id="rId20"/>
    <p:sldId id="284" r:id="rId21"/>
    <p:sldId id="285" r:id="rId22"/>
    <p:sldId id="286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82B0-107C-4305-9EDB-BDA7126B5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2F691-776A-4EAE-9F6D-C0BE4AC41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6ED0-F228-4917-942F-EC9399003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136C13-B0CD-4E6B-B251-6E5DFA6C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C8223-E078-4D2A-9346-7D659F38D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D5A7-4800-41FB-BDDB-A08E07D14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2FE9-BF9D-425C-B9BE-B14E5A743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C943-878A-404F-A783-3771E6C2A5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0380-D303-40E4-BD94-882415C8C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D43C-7DE2-465F-AC36-0C7BA20CC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2B5CE-0CA4-48ED-B0C6-30AE462143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DDF02-DC9A-4365-B3B1-3EE5E8ABF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C8846B9-BA3D-4913-8CE6-2B95BF2AF0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sz="8000" b="1" dirty="0">
                <a:solidFill>
                  <a:srgbClr val="00B050"/>
                </a:solidFill>
              </a:rPr>
              <a:t>Озера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643578"/>
            <a:ext cx="6400800" cy="1752600"/>
          </a:xfrm>
        </p:spPr>
        <p:txBody>
          <a:bodyPr/>
          <a:lstStyle/>
          <a:p>
            <a:pPr algn="r"/>
            <a:r>
              <a:rPr lang="ru-RU" sz="1200" dirty="0"/>
              <a:t>Автор: Булыгина Л.Н.</a:t>
            </a:r>
          </a:p>
          <a:p>
            <a:pPr algn="r"/>
            <a:r>
              <a:rPr lang="ru-RU" sz="1200" dirty="0"/>
              <a:t>                                                    учитель географии</a:t>
            </a:r>
          </a:p>
          <a:p>
            <a:pPr algn="r"/>
            <a:r>
              <a:rPr lang="ru-RU" sz="1200" dirty="0"/>
              <a:t> г.Тольятти МОУ </a:t>
            </a:r>
            <a:r>
              <a:rPr lang="ru-RU" sz="1200" dirty="0" err="1"/>
              <a:t>сш</a:t>
            </a:r>
            <a:r>
              <a:rPr lang="ru-RU" sz="1200" dirty="0"/>
              <a:t> № 94</a:t>
            </a:r>
          </a:p>
          <a:p>
            <a:endParaRPr lang="ru-RU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1857364"/>
            <a:ext cx="4038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                       Образование озер</a:t>
            </a:r>
          </a:p>
          <a:p>
            <a:pPr>
              <a:buFontTx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3276600" y="2492375"/>
            <a:ext cx="10795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932363" y="2420938"/>
            <a:ext cx="10080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319338" y="3089275"/>
            <a:ext cx="520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атмосферные осадки            котловина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Классификация озер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по сточности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 по солености 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по происхождению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сточности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60575"/>
            <a:ext cx="3886200" cy="4354513"/>
          </a:xfrm>
        </p:spPr>
      </p:pic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Сточные озера – озера, из которых вытекают реки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08263" y="1406525"/>
            <a:ext cx="139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3200"/>
              <a:t>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Каспийское море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ru-RU"/>
              <a:t>Бессточные – озера, из которых не вытекают реки. </a:t>
            </a:r>
          </a:p>
        </p:txBody>
      </p:sp>
      <p:pic>
        <p:nvPicPr>
          <p:cNvPr id="29703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62125"/>
            <a:ext cx="4033838" cy="4202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солености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>
                <a:latin typeface="Times New Roman" pitchFamily="18" charset="0"/>
              </a:rPr>
              <a:t>     </a:t>
            </a:r>
            <a:r>
              <a:rPr lang="ru-RU" sz="3600">
                <a:latin typeface="Times New Roman" pitchFamily="18" charset="0"/>
              </a:rPr>
              <a:t>Соленое озеро – озеро, в котором испарение превышает количество выпавших осадков</a:t>
            </a: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600200"/>
            <a:ext cx="3617912" cy="2179638"/>
          </a:xfrm>
        </p:spPr>
      </p:pic>
      <p:pic>
        <p:nvPicPr>
          <p:cNvPr id="3277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3946525"/>
            <a:ext cx="3543300" cy="2179638"/>
          </a:xfrm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496050" y="1360488"/>
            <a:ext cx="112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/>
              <a:t>Эльтон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4000">
                <a:solidFill>
                  <a:schemeClr val="tx1"/>
                </a:solidFill>
                <a:latin typeface="Times New Roman" pitchFamily="18" charset="0"/>
              </a:rPr>
              <a:t>Баскунчак</a:t>
            </a:r>
            <a:br>
              <a:rPr kumimoji="1" lang="ru-RU" sz="4000">
                <a:solidFill>
                  <a:schemeClr val="tx1"/>
                </a:solidFill>
                <a:latin typeface="Times New Roman" pitchFamily="18" charset="0"/>
              </a:rPr>
            </a:br>
            <a:endParaRPr kumimoji="1" lang="ru-RU" sz="40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3838" cy="4525963"/>
          </a:xfrm>
        </p:spPr>
      </p:pic>
      <p:pic>
        <p:nvPicPr>
          <p:cNvPr id="337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1600200"/>
            <a:ext cx="3695700" cy="4525963"/>
          </a:xfrm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95600" y="1484313"/>
            <a:ext cx="405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 </a:t>
            </a:r>
            <a:r>
              <a:rPr lang="ru-RU" sz="3600">
                <a:latin typeface="Times New Roman" pitchFamily="18" charset="0"/>
              </a:rPr>
              <a:t>Старицы – мелкие озера, образовались в поймах рек.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600200"/>
            <a:ext cx="403383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Ледниковые -</a:t>
            </a:r>
            <a:r>
              <a:rPr lang="ru-RU" sz="3200"/>
              <a:t> озера, образованные в результате таяния ледника в понижениях земной коры. </a:t>
            </a:r>
          </a:p>
        </p:txBody>
      </p:sp>
      <p:pic>
        <p:nvPicPr>
          <p:cNvPr id="4404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600200"/>
            <a:ext cx="3771900" cy="4525963"/>
          </a:xfrm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43663" y="1484313"/>
            <a:ext cx="1852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800"/>
              <a:t>Ладожское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Тектонические – озера, образовались в трещине земной коры </a:t>
            </a:r>
          </a:p>
          <a:p>
            <a:endParaRPr lang="ru-RU" sz="2800"/>
          </a:p>
        </p:txBody>
      </p:sp>
      <p:pic>
        <p:nvPicPr>
          <p:cNvPr id="5018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4221163"/>
            <a:ext cx="3743325" cy="1981200"/>
          </a:xfrm>
        </p:spPr>
      </p:pic>
      <p:pic>
        <p:nvPicPr>
          <p:cNvPr id="5018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844675"/>
            <a:ext cx="3671887" cy="2016125"/>
          </a:xfrm>
          <a:noFill/>
          <a:ln/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496050" y="3736975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ru-RU" sz="2400"/>
              <a:t>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/>
              <a:t>Вулканические -</a:t>
            </a:r>
            <a:r>
              <a:rPr lang="ru-RU" sz="2800"/>
              <a:t> озера, образовались в кратере потухшего вулкана </a:t>
            </a:r>
          </a:p>
        </p:txBody>
      </p:sp>
      <p:pic>
        <p:nvPicPr>
          <p:cNvPr id="522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600200"/>
            <a:ext cx="3771900" cy="2179638"/>
          </a:xfrm>
        </p:spPr>
      </p:pic>
      <p:pic>
        <p:nvPicPr>
          <p:cNvPr id="5223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221163"/>
            <a:ext cx="3562350" cy="2160587"/>
          </a:xfrm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651500" y="3810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/>
              <a:t>Кроноцкое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Цели и задачи: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 С</a:t>
            </a:r>
            <a:r>
              <a:rPr lang="ru-RU">
                <a:latin typeface="Times New Roman" pitchFamily="18" charset="0"/>
              </a:rPr>
              <a:t>формировать понятие « озеро», образование озерных котловин.</a:t>
            </a:r>
          </a:p>
          <a:p>
            <a:pPr marL="609600" indent="-609600">
              <a:buFontTx/>
              <a:buAutoNum type="arabicPeriod"/>
            </a:pPr>
            <a:r>
              <a:rPr lang="ru-RU">
                <a:latin typeface="Times New Roman" pitchFamily="18" charset="0"/>
              </a:rPr>
              <a:t>Рассказать о значение озер и их охране.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Карстовые – озера, образовались в пустотах земной коры.</a:t>
            </a:r>
          </a:p>
        </p:txBody>
      </p:sp>
      <p:pic>
        <p:nvPicPr>
          <p:cNvPr id="542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600200"/>
            <a:ext cx="384968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По происхождению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Запрудные – озера, образуются в результате обвалов горных пород в речной долине. </a:t>
            </a:r>
          </a:p>
        </p:txBody>
      </p:sp>
      <p:pic>
        <p:nvPicPr>
          <p:cNvPr id="563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810000" cy="4041775"/>
          </a:xfrm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64163" y="1504950"/>
            <a:ext cx="342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/>
              <a:t>Сарезское 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Значение озер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Стихотворение</a:t>
            </a:r>
            <a:endParaRPr lang="ru-RU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88950" y="2135188"/>
            <a:ext cx="8294688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   </a:t>
            </a:r>
            <a:r>
              <a:rPr lang="ru-RU"/>
              <a:t>На Ладожском озере                                                          «Дорогою жизни»</a:t>
            </a:r>
          </a:p>
          <a:p>
            <a:r>
              <a:rPr lang="ru-RU"/>
              <a:t>   Вдоль берегов                                                                      Было когда-то,</a:t>
            </a:r>
          </a:p>
          <a:p>
            <a:r>
              <a:rPr lang="ru-RU"/>
              <a:t>  Столетние сосны                                                                Спасло из блокады</a:t>
            </a:r>
          </a:p>
          <a:p>
            <a:r>
              <a:rPr lang="ru-RU"/>
              <a:t>  С древних веков                                                                  Взрослых ребяток.</a:t>
            </a:r>
          </a:p>
          <a:p>
            <a:r>
              <a:rPr lang="ru-RU"/>
              <a:t>  Песчаные дюны                                                                   И в мирное время</a:t>
            </a:r>
          </a:p>
          <a:p>
            <a:r>
              <a:rPr lang="ru-RU"/>
              <a:t>  Хранят тишину,                                                                   Ему тяжело,</a:t>
            </a:r>
          </a:p>
          <a:p>
            <a:r>
              <a:rPr lang="ru-RU"/>
              <a:t>Как помнят о том, Что было в войну.                                   До самого дна</a:t>
            </a:r>
          </a:p>
          <a:p>
            <a:pPr algn="ctr"/>
            <a:r>
              <a:rPr lang="ru-RU"/>
              <a:t>                                                                                                Все загрязнено</a:t>
            </a:r>
          </a:p>
          <a:p>
            <a:pPr algn="ctr"/>
            <a:r>
              <a:rPr lang="ru-RU"/>
              <a:t>Но все же в нем</a:t>
            </a:r>
          </a:p>
          <a:p>
            <a:pPr algn="ctr"/>
            <a:r>
              <a:rPr lang="ru-RU"/>
              <a:t>  Коллекция рыб сохраняется</a:t>
            </a:r>
          </a:p>
          <a:p>
            <a:pPr algn="ctr"/>
            <a:r>
              <a:rPr lang="ru-RU"/>
              <a:t>     И озеро честь России остается </a:t>
            </a:r>
          </a:p>
          <a:p>
            <a:pPr algn="ctr">
              <a:spcBef>
                <a:spcPct val="20000"/>
              </a:spcBef>
            </a:pPr>
            <a:r>
              <a:rPr lang="en-US"/>
              <a:t>/ </a:t>
            </a:r>
            <a:r>
              <a:rPr lang="ru-RU"/>
              <a:t>Томилова Елена, выпускница сш №94</a:t>
            </a:r>
            <a:r>
              <a:rPr lang="en-US"/>
              <a:t>/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imes New Roman" pitchFamily="18" charset="0"/>
              </a:rPr>
              <a:t>Для чего нужны озера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1. обеспечение населения и отраслей хозяйства;</a:t>
            </a: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2. транспортные пути;</a:t>
            </a: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3. эстетическое наслаждение, для отдыха;</a:t>
            </a: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4. рыболовство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Times New Roman" pitchFamily="18" charset="0"/>
              </a:rPr>
              <a:t>Какие меры по охране озер должен соблюдать человек?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 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900113" y="1890713"/>
            <a:ext cx="73437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/>
              <a:t>очищать промышленные и бытовые воды;</a:t>
            </a:r>
          </a:p>
          <a:p>
            <a:pPr marL="342900" indent="-342900">
              <a:buFontTx/>
              <a:buAutoNum type="arabicPeriod"/>
            </a:pPr>
            <a:endParaRPr lang="ru-RU" sz="2800"/>
          </a:p>
          <a:p>
            <a:pPr marL="342900" indent="-342900"/>
            <a:r>
              <a:rPr lang="ru-RU" sz="2800"/>
              <a:t>2. соблюдать правила транспортировки грузов;</a:t>
            </a:r>
          </a:p>
          <a:p>
            <a:pPr marL="342900" indent="-342900"/>
            <a:endParaRPr lang="ru-RU" sz="2800"/>
          </a:p>
          <a:p>
            <a:pPr marL="342900" indent="-342900"/>
            <a:r>
              <a:rPr lang="ru-RU" sz="2800"/>
              <a:t>3. соблюдения правил по ловле рыбы;</a:t>
            </a:r>
          </a:p>
          <a:p>
            <a:pPr marL="342900" indent="-342900"/>
            <a:endParaRPr lang="ru-RU" sz="2800"/>
          </a:p>
          <a:p>
            <a:pPr marL="342900" indent="-342900"/>
            <a:r>
              <a:rPr lang="ru-RU" sz="2800"/>
              <a:t>4.не загрязнять места отдыха.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План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>
                <a:latin typeface="Times New Roman" pitchFamily="18" charset="0"/>
              </a:rPr>
              <a:t>1. Что такое озеро. Причины образования озер.</a:t>
            </a:r>
          </a:p>
          <a:p>
            <a:pPr>
              <a:buFontTx/>
              <a:buNone/>
            </a:pPr>
            <a:r>
              <a:rPr lang="ru-RU" sz="2800">
                <a:latin typeface="Times New Roman" pitchFamily="18" charset="0"/>
              </a:rPr>
              <a:t>2. Классификация озер.</a:t>
            </a:r>
          </a:p>
          <a:p>
            <a:pPr>
              <a:buFontTx/>
              <a:buNone/>
            </a:pPr>
            <a:r>
              <a:rPr lang="ru-RU" sz="2800">
                <a:latin typeface="Times New Roman" pitchFamily="18" charset="0"/>
              </a:rPr>
              <a:t>3. Значение и охрана озер.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/>
              <a:t>Вопросы: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sz="2400">
                <a:latin typeface="Times New Roman" pitchFamily="18" charset="0"/>
              </a:rPr>
              <a:t>1.Место, где начинается река, называется ….</a:t>
            </a:r>
          </a:p>
          <a:p>
            <a:pPr marL="609600" indent="-609600">
              <a:buFontTx/>
              <a:buNone/>
            </a:pPr>
            <a:r>
              <a:rPr lang="ru-RU" sz="2400">
                <a:latin typeface="Times New Roman" pitchFamily="18" charset="0"/>
              </a:rPr>
              <a:t>2. Выработанное рекой углубление на земной поверхности, по которому она течет, называется … </a:t>
            </a:r>
          </a:p>
          <a:p>
            <a:pPr marL="609600" indent="-609600">
              <a:buFontTx/>
              <a:buNone/>
            </a:pPr>
            <a:r>
              <a:rPr lang="ru-RU" sz="2400">
                <a:latin typeface="Times New Roman" pitchFamily="18" charset="0"/>
              </a:rPr>
              <a:t>3. Низменность перед впадением реки в море, образованная речными наносами, на которой река делится на рукава, называется…</a:t>
            </a:r>
          </a:p>
          <a:p>
            <a:pPr marL="609600" indent="-609600">
              <a:buFontTx/>
              <a:buNone/>
            </a:pPr>
            <a:r>
              <a:rPr lang="ru-RU" sz="2400">
                <a:latin typeface="Times New Roman" pitchFamily="18" charset="0"/>
              </a:rPr>
              <a:t>4. </a:t>
            </a:r>
            <a:r>
              <a:rPr lang="ru-RU"/>
              <a:t> </a:t>
            </a:r>
            <a:r>
              <a:rPr lang="ru-RU" sz="2400">
                <a:latin typeface="Times New Roman" pitchFamily="18" charset="0"/>
              </a:rPr>
              <a:t>Территория, с которой стекают в данную реку поверхностные и подземные воды, называется…. </a:t>
            </a:r>
          </a:p>
          <a:p>
            <a:pPr marL="609600" indent="-609600"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Байкал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0245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Каспийское море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2293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Times New Roman" pitchFamily="18" charset="0"/>
              </a:rPr>
              <a:t>Какие признаки характерны для озера Байкал?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замкнутый водоем,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 постоянно заполненный водой,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 сточное, пресное,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 берега скалистые, 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глубокое.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latin typeface="Times New Roman" pitchFamily="18" charset="0"/>
              </a:rPr>
              <a:t>Какие признаки характерны для Каспийского моря?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большое по площади,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 соленое, 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бессточное, 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постоянно заполнено водой,</a:t>
            </a:r>
          </a:p>
          <a:p>
            <a:pPr algn="ctr">
              <a:buFontTx/>
              <a:buNone/>
            </a:pPr>
            <a:r>
              <a:rPr lang="ru-RU">
                <a:latin typeface="Times New Roman" pitchFamily="18" charset="0"/>
              </a:rPr>
              <a:t> берега пологие.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>
                <a:latin typeface="Times New Roman" pitchFamily="18" charset="0"/>
              </a:rPr>
              <a:t>Озеро</a:t>
            </a:r>
            <a:r>
              <a:rPr lang="ru-RU">
                <a:latin typeface="Times New Roman" pitchFamily="18" charset="0"/>
              </a:rPr>
              <a:t> – скопление воды в природном углублении на суше.</a:t>
            </a:r>
          </a:p>
          <a:p>
            <a:endParaRPr lang="ru-RU"/>
          </a:p>
        </p:txBody>
      </p:sp>
      <p:pic>
        <p:nvPicPr>
          <p:cNvPr id="18440" name="Picture 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03383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481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Озера</vt:lpstr>
      <vt:lpstr>Цели и задачи:</vt:lpstr>
      <vt:lpstr>План урока:</vt:lpstr>
      <vt:lpstr>Вопросы:</vt:lpstr>
      <vt:lpstr>Байкал</vt:lpstr>
      <vt:lpstr>Каспийское море</vt:lpstr>
      <vt:lpstr>Какие признаки характерны для озера Байкал?</vt:lpstr>
      <vt:lpstr>Какие признаки характерны для Каспийского моря?</vt:lpstr>
      <vt:lpstr>Слайд 9</vt:lpstr>
      <vt:lpstr>Слайд 10</vt:lpstr>
      <vt:lpstr>Классификация озер</vt:lpstr>
      <vt:lpstr>По сточности</vt:lpstr>
      <vt:lpstr>Каспийское море</vt:lpstr>
      <vt:lpstr>По солености</vt:lpstr>
      <vt:lpstr>Баскунчак </vt:lpstr>
      <vt:lpstr>По происхождению</vt:lpstr>
      <vt:lpstr>По происхождению</vt:lpstr>
      <vt:lpstr>По происхождению</vt:lpstr>
      <vt:lpstr>По происхождению</vt:lpstr>
      <vt:lpstr>По происхождению</vt:lpstr>
      <vt:lpstr>По происхождению</vt:lpstr>
      <vt:lpstr>Значение озер</vt:lpstr>
      <vt:lpstr>Для чего нужны озера</vt:lpstr>
      <vt:lpstr>Какие меры по охране озер должен соблюдать человек?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Озера</dc:title>
  <dc:creator>Admin</dc:creator>
  <cp:lastModifiedBy>Admin</cp:lastModifiedBy>
  <cp:revision>104</cp:revision>
  <dcterms:created xsi:type="dcterms:W3CDTF">2010-08-06T15:39:32Z</dcterms:created>
  <dcterms:modified xsi:type="dcterms:W3CDTF">2013-02-01T18:29:10Z</dcterms:modified>
</cp:coreProperties>
</file>