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BFAE-87AF-48A6-8C00-AA8FFAE0025D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71B2-B215-476D-8D43-50C979AB0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094A-98F4-46CC-9952-05262E0C7011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BEF3-12E7-4392-8D11-2E23ACE6F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86A4-75E5-41C9-9F52-E34CFB7C7403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3FBC-A7FD-4072-A209-32CAF289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1286E-2848-473B-942A-20E6E7D497C8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69EE-AE82-4053-AAB4-DABABAF4F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F986-1E81-4188-9CD7-BECDAA18DAC7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6AC0-A2E8-4641-82D3-C7F048307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220D-84E0-45AE-B044-D29A3BC2CB60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86A9-3710-4F08-A57B-7A737B1CB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8AB7-137F-40E7-878C-FCD4BB1C85D1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6B57-2061-4910-A527-B94FC8F40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18DA-ABF0-4D81-B129-47B99C3847C6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6E35-FD1F-4619-BDDD-9B3A6FD4B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8123-294B-46C4-9652-7BD73B015FF4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2740-ED98-4490-A775-88563709E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70DA-4908-447D-A597-C3429679B393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961A-AF03-48A2-A8BE-A754EA5E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921B-3F92-4FCE-AB53-78D9C572482F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ABBF-2C9A-445C-91EC-8C7D0EB3B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A653CC-3CFB-44BB-BC90-6A4DDC2BB285}" type="datetimeFigureOut">
              <a:rPr lang="ru-RU"/>
              <a:pPr>
                <a:defRPr/>
              </a:pPr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7CC8B9-0B6C-4E64-815E-B60F6F3F3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2/71/463/71463950_1299082160_mm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erskov.ru/datas/users/1-podsnegnik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g-2004-06.photosight.ru/14/52124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riginal-garden.ru/wp-content/uploads/2009/09/2247800129_dee04256ba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stat16.privet.ru/lr/0b0578d41dc185e57b0d1fe56b05fb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ms.24open.ru/images/733803a5d626d23ead1f0a0796c8159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0.liveinternet.ru/images/attach/c/1/55/755/55755756_1267266492_0_da64_e7ed9af4_XL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pistsovo.ru/_fr/0/s51729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pypast.ru/uploads/posts/thumbs/1236861928_32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img-fotki.yandex.ru/get/5603/m2633.33/0_5a29e_c94cf760_X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opypast.ru/uploads/posts/thumbs/1236861928_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hyperlink" Target="http://img1.liveinternet.ru/images/attach/c/2/72/12/72012395_yeh3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42.radikal.ru/i098/1002/bb/c06c7e9f54a3.jpg" TargetMode="External"/><Relationship Id="rId2" Type="http://schemas.openxmlformats.org/officeDocument/2006/relationships/hyperlink" Target="http://russianpoetry.ru/users/leopparrr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mobilmusic.ru/fa/af/e9/593348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803/vladim-sizow2010.0/0_2a7e6_298c8037_X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losar.narod.ru/cont/his/31.html#1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0.liveinternet.ru/images/attach/c/1/55/755/55755760_1267266538_12f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17.privet.ru/lr/0a08adcb0d32b02b15fcdd13c99ede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javascript:expandingWindow('http://www.photoline.ru/cgi-bin/cr/fullscreen.pl?ind=1260374345&amp;r=b')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857255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ПЕРВОЦВЕТЫ</a:t>
            </a:r>
            <a:endParaRPr lang="ru-RU" sz="6600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i-main-pic" descr="Картинка 1 из 104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3116"/>
            <a:ext cx="63579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vepic.org/4849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14290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5722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Подснежники   -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посланцы весны !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Весело улыбнулось 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маленькое солнышко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i-main-pic" descr="Картинка 29 из 366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496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avepic.org/4849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857232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6857" y="714356"/>
            <a:ext cx="5346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Подснежники, </a:t>
            </a:r>
            <a:endParaRPr lang="ru-RU" sz="3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снежные </a:t>
            </a:r>
            <a:r>
              <a:rPr lang="ru-RU" sz="3200" b="1" i="1" dirty="0" smtClean="0">
                <a:solidFill>
                  <a:srgbClr val="C00000"/>
                </a:solidFill>
              </a:rPr>
              <a:t>серьги </a:t>
            </a:r>
            <a:r>
              <a:rPr lang="ru-RU" sz="3200" b="1" i="1" dirty="0" smtClean="0">
                <a:solidFill>
                  <a:srgbClr val="C00000"/>
                </a:solidFill>
              </a:rPr>
              <a:t>весны!!!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i-main-pic" descr="Картинка 42 из 369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9233">
            <a:off x="555372" y="1876687"/>
            <a:ext cx="27336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48 из 369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2720">
            <a:off x="6189450" y="2007990"/>
            <a:ext cx="2133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70 из 369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14818"/>
            <a:ext cx="2952750" cy="22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85795"/>
            <a:ext cx="4857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поляне вырос подснежник,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поляне подснежник расцвел,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Но зима на подснежник злится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мороз на подснежник зол.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 подснежник не замечает,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Над поляной головкой качает.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Так весну наш подснежник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Встречает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ru-RU" sz="2400" b="1" dirty="0" smtClean="0"/>
              <a:t>М. Петровская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i-main-pic" descr="Картинка 6 из 9576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3200429" cy="23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avepic.org/4849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72074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Загадки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 </a:t>
            </a:r>
            <a:r>
              <a:rPr lang="ru-RU" sz="3200" b="1" dirty="0" smtClean="0">
                <a:solidFill>
                  <a:srgbClr val="C00000"/>
                </a:solidFill>
              </a:rPr>
              <a:t>весенний цветок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57242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Шорохом неслышным лепестков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Жемчуг белоснежный распустился,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Свежим нежным крохотным цветком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Из-под снега к солнцу устремился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pPr algn="r"/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Из-под снега вышел друг –</a:t>
            </a:r>
            <a:b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весной запахло вдруг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sz="2400" b="1" i="1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Появился </a:t>
            </a:r>
            <a:r>
              <a:rPr lang="ru-RU" sz="2400" b="1" i="1" dirty="0" smtClean="0">
                <a:solidFill>
                  <a:srgbClr val="7030A0"/>
                </a:solidFill>
              </a:rPr>
              <a:t>из-под снега,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Увидал кусочек неба.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Самый первый самый нежный,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Чистый маленький 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i-main-pic" descr="Картинка 8 из 6897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29132"/>
            <a:ext cx="2181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64291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Легенда о подснежниках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14488"/>
            <a:ext cx="7072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Давным-давно жили-были брат и сестра. Родители у них умерли рано, оставив домик на краю леса, и дети были вынуждены заботиться о себе сами. Брат промышлял охотничьим ремеслом, а сестра же хлопотала по хозяйству. И вот однажды, когда брата не было дома, решила сестра набрать снега почище, чтобы вымыть полы в </a:t>
            </a:r>
            <a:r>
              <a:rPr lang="ru-RU" sz="2400" b="1" dirty="0" smtClean="0">
                <a:solidFill>
                  <a:srgbClr val="002060"/>
                </a:solidFill>
              </a:rPr>
              <a:t>горнице.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7072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Весна только вступала в свои права, и поэтому снега в лесу было еще немало. Взяла сестра два ведра и пошла в лес. Забрела она довольно далеко от дома. Но девушка хорошо знала лес, потому и не боялась заблудиться. Вот только другая беда ее здесь подстерегала: старый леший, объезжая на хромом волке свои владения, увидел девушку, и смекнул, что ему бы такая опрятная хозяйка не помешала. Схватил он ее и повез в свою </a:t>
            </a:r>
            <a:r>
              <a:rPr lang="ru-RU" sz="2400" b="1" dirty="0" smtClean="0">
                <a:solidFill>
                  <a:srgbClr val="002060"/>
                </a:solidFill>
              </a:rPr>
              <a:t>берлогу.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302662"/>
            <a:ext cx="73581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девушка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растерялсь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рванула веревочку бус из речного жемчуга, оставшихся от матери и стала помечать свой путь бусинками.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 они проваливались бесследно в снег. Поняла девушка, что не найти ее брату и горько заплакала. Сжалилось ясное солнышко над горем сироты, растопило снег и на том месте, куда падали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жемчужинки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выросли первые весенние цветы - подснежники.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ним-то брат и нашел дорогу в берлогу лешего. Как увидел леший, что его убежище обнаружено, завизжал и пустился наутек. А брат с сестрой вернулись в свой дом и зажили счастливо.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071670" y="614979"/>
            <a:ext cx="4643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8141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8141A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подснежников пришла!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-main-pic" descr="Картинка 26 из 6849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1904">
            <a:off x="1428728" y="1785926"/>
            <a:ext cx="25717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33 из 6849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6217">
            <a:off x="5741645" y="2108196"/>
            <a:ext cx="28098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2 из 68497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695700"/>
            <a:ext cx="2724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2 из 6849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3451">
            <a:off x="5526119" y="1558355"/>
            <a:ext cx="2724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1203"/>
            <a:ext cx="8286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Подснежник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- маленький, хрупкий,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но в тоже время сильный цветочек </a:t>
            </a:r>
          </a:p>
        </p:txBody>
      </p:sp>
      <p:pic>
        <p:nvPicPr>
          <p:cNvPr id="4" name="i-main-pic" descr="Картинка 64 из 6849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18596">
            <a:off x="1140924" y="1888822"/>
            <a:ext cx="3543300" cy="323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vepic.org/4849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214950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7"/>
            <a:ext cx="55007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Явился </a:t>
            </a:r>
            <a:r>
              <a:rPr lang="ru-RU" sz="2400" b="1" dirty="0" smtClean="0">
                <a:solidFill>
                  <a:srgbClr val="002060"/>
                </a:solidFill>
              </a:rPr>
              <a:t>украдкой, тайком,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Прекрасным и хрупким </a:t>
            </a:r>
            <a:r>
              <a:rPr lang="ru-RU" sz="2400" b="1" dirty="0" err="1" smtClean="0">
                <a:solidFill>
                  <a:srgbClr val="002060"/>
                </a:solidFill>
              </a:rPr>
              <a:t>созданьем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Но, сколько же мужества в нём -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Цвести средь зимы утром ранним.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И в мир снизошла благодать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чудесных лучах небосвода,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О, как </a:t>
            </a:r>
            <a:r>
              <a:rPr lang="ru-RU" sz="2400" b="1" dirty="0" err="1" smtClean="0">
                <a:solidFill>
                  <a:srgbClr val="002060"/>
                </a:solidFill>
              </a:rPr>
              <a:t>вдохновляюще</a:t>
            </a:r>
            <a:r>
              <a:rPr lang="ru-RU" sz="2400" b="1" dirty="0" smtClean="0">
                <a:solidFill>
                  <a:srgbClr val="002060"/>
                </a:solidFill>
              </a:rPr>
              <a:t> знать -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От сна пробудилась природа</a:t>
            </a:r>
            <a:r>
              <a:rPr lang="ru-RU" sz="2400" b="1" dirty="0" smtClean="0">
                <a:solidFill>
                  <a:srgbClr val="002060"/>
                </a:solidFill>
              </a:rPr>
              <a:t>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Алексей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hlinkClick r:id="rId2" action="ppaction://hlinkfile"/>
              </a:rPr>
              <a:t>Комеко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i-main-pic" descr="Картинка 100 из 68837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3723">
            <a:off x="6146405" y="278011"/>
            <a:ext cx="2476502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785794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ИСАКОВ КИРИЛЛ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5" y="2500306"/>
            <a:ext cx="3786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УЧЕНИК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4 КЛАССА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МБОУ </a:t>
            </a:r>
            <a:r>
              <a:rPr lang="ru-RU" sz="3200" b="1" i="1" dirty="0" smtClean="0">
                <a:solidFill>
                  <a:srgbClr val="002060"/>
                </a:solidFill>
              </a:rPr>
              <a:t>СОШ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с. ЦАРЕВЩИНА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6" descr="C:\Users\Димка\Desktop\IMG_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2214555"/>
            <a:ext cx="3500462" cy="357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vepic.org/4849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1538" y="532989"/>
            <a:ext cx="721523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0EA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раньше не знал о подснежниках так много.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0EA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Обязательно поделюсь своими знаниями в классе и с друзьями.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0EA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Мне понравилось находить и узнавать новое, интересное.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Цветы украшают нашу жизнь!!!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Необходимо помнить,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что нужно беречь и охранять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красоту вокруг!!!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-tmb-0x" descr="http://im2-tub-ru.yandex.net/i?id=337839074-16-7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929198"/>
            <a:ext cx="1785950" cy="15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14414" y="613954"/>
            <a:ext cx="514353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Руководитель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Татьяна Владимировна Березина,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учитель начальных классов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МБОУ СОШ с.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Царевщина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Балтайского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района,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Саратовской области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дкументы таня\весна 2010г\IMG_0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571876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0 из 191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1"/>
            <a:ext cx="25288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ПОДСНЕЖНИКИ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200928" cy="35719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Подснежники  появляются на первых проталинах, не дожидаясь, когда снег растает полностью.</a:t>
            </a:r>
          </a:p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Научное название подснежника произошло от греческих слов “</a:t>
            </a:r>
            <a:r>
              <a:rPr lang="ru-RU" sz="2800" dirty="0" err="1" smtClean="0">
                <a:solidFill>
                  <a:srgbClr val="002060"/>
                </a:solidFill>
              </a:rPr>
              <a:t>gala</a:t>
            </a:r>
            <a:r>
              <a:rPr lang="ru-RU" sz="2800" dirty="0" smtClean="0">
                <a:solidFill>
                  <a:srgbClr val="002060"/>
                </a:solidFill>
              </a:rPr>
              <a:t>” – молоко и “</a:t>
            </a:r>
            <a:r>
              <a:rPr lang="ru-RU" sz="2800" dirty="0" err="1" smtClean="0">
                <a:solidFill>
                  <a:srgbClr val="002060"/>
                </a:solidFill>
              </a:rPr>
              <a:t>anthos</a:t>
            </a:r>
            <a:r>
              <a:rPr lang="ru-RU" sz="2800" dirty="0" smtClean="0">
                <a:solidFill>
                  <a:srgbClr val="002060"/>
                </a:solidFill>
              </a:rPr>
              <a:t>” – цветок, т.е. цветок молочно-белого цвета. В русском языке свое название – пробившийся из-под снега.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i-main-pic" descr="Картинка 6 из 6716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00570"/>
            <a:ext cx="32480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vepic.org/4849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14290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85817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История моего села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7129490" cy="4929222"/>
          </a:xfrm>
        </p:spPr>
        <p:txBody>
          <a:bodyPr/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Царевщина</a:t>
            </a:r>
            <a:r>
              <a:rPr lang="ru-RU" sz="1800" b="1" dirty="0" smtClean="0">
                <a:solidFill>
                  <a:srgbClr val="002060"/>
                </a:solidFill>
              </a:rPr>
              <a:t>, имение графов </a:t>
            </a:r>
            <a:r>
              <a:rPr lang="ru-RU" sz="1800" b="1" u="sng" dirty="0" err="1" smtClean="0">
                <a:solidFill>
                  <a:srgbClr val="002060"/>
                </a:solidFill>
                <a:hlinkClick r:id="rId2"/>
              </a:rPr>
              <a:t>Нессельроде</a:t>
            </a:r>
            <a:r>
              <a:rPr lang="ru-RU" sz="1800" b="1" dirty="0" smtClean="0">
                <a:solidFill>
                  <a:srgbClr val="002060"/>
                </a:solidFill>
              </a:rPr>
              <a:t>, - дворянская усадьба конца XVIII - начала XX века. Это уникальный памятник, украшение блистательного периода отечественной истории.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К господскому дому прилегает чудесный обширный парк с садом, когда-то лежавшим по обоим берегам Алая и состоявшим как из местных пород растений, так и из 11 видов </a:t>
            </a:r>
            <a:r>
              <a:rPr lang="ru-RU" sz="1800" b="1" dirty="0" err="1" smtClean="0">
                <a:solidFill>
                  <a:srgbClr val="002060"/>
                </a:solidFill>
              </a:rPr>
              <a:t>интродудентов</a:t>
            </a:r>
            <a:r>
              <a:rPr lang="ru-RU" sz="1800" b="1" dirty="0" smtClean="0">
                <a:solidFill>
                  <a:srgbClr val="002060"/>
                </a:solidFill>
              </a:rPr>
              <a:t>: клена </a:t>
            </a:r>
            <a:r>
              <a:rPr lang="ru-RU" sz="1800" b="1" dirty="0" err="1" smtClean="0">
                <a:solidFill>
                  <a:srgbClr val="002060"/>
                </a:solidFill>
              </a:rPr>
              <a:t>яснолистного</a:t>
            </a:r>
            <a:r>
              <a:rPr lang="ru-RU" sz="1800" b="1" dirty="0" smtClean="0">
                <a:solidFill>
                  <a:srgbClr val="002060"/>
                </a:solidFill>
              </a:rPr>
              <a:t>, жимолости татарской, бузины </a:t>
            </a:r>
            <a:r>
              <a:rPr lang="ru-RU" sz="1800" b="1" dirty="0" err="1" smtClean="0">
                <a:solidFill>
                  <a:srgbClr val="002060"/>
                </a:solidFill>
              </a:rPr>
              <a:t>кистистой</a:t>
            </a:r>
            <a:r>
              <a:rPr lang="ru-RU" sz="1800" b="1" dirty="0" smtClean="0">
                <a:solidFill>
                  <a:srgbClr val="002060"/>
                </a:solidFill>
              </a:rPr>
              <a:t>, дерна белого, сирени обыкновенной, тополя бальзамического, лиственницы сибирской, сосны обыкновенной, ясеня обыкновенного, акации желтой. Во фруктовом саду из плодовых деревьев - груш, вишен - выделялись редкие и удивительные по красоте и вкусовым качествам сорта яблонь под названием "царский шип".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 настоящее время Графский сад поражает своей красотой и необычностью. В нем сплелись история и современность.  Каждой весной Графский сад радует нас первоцветами, особенно красивы </a:t>
            </a:r>
            <a:r>
              <a:rPr lang="ru-RU" sz="2000" b="1" dirty="0" smtClean="0">
                <a:solidFill>
                  <a:srgbClr val="002060"/>
                </a:solidFill>
              </a:rPr>
              <a:t>ПОДСНЕЖНИКИ.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www.savepic.org/4849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92869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«ПОДСНЕЖНИ</a:t>
            </a:r>
            <a:r>
              <a:rPr lang="ru-RU" b="1" dirty="0" smtClean="0">
                <a:solidFill>
                  <a:srgbClr val="C00000"/>
                </a:solidFill>
              </a:rPr>
              <a:t>К»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572032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Уставшие метели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Уснули под кустом,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Сугробы похудели,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Проталинки кругом.</a:t>
            </a:r>
          </a:p>
          <a:p>
            <a:pPr algn="l"/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Резвятся шумно птицы,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Ручей заговорил,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синие ресницы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Подснежник приоткрыл.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7030A0"/>
                </a:solidFill>
              </a:rPr>
              <a:t>Александр Берестов</a:t>
            </a:r>
            <a:endParaRPr lang="ru-RU" sz="1600" b="1" dirty="0">
              <a:solidFill>
                <a:srgbClr val="7030A0"/>
              </a:solidFill>
            </a:endParaRPr>
          </a:p>
        </p:txBody>
      </p:sp>
      <p:pic>
        <p:nvPicPr>
          <p:cNvPr id="4" name="i-main-pic" descr="Картинка 7 из 6896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142984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РАЗНОВИДНОСТИ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ПОДСНЕЖНИКОВ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природе существует 12-18 видов подснежников, которые растут на лугах, лесных опушках, влажных каменистых склонах в широколиственных лесах Средней и Южной Европы, Крыма, Кавказа, Малой Азии.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www.savepic.org/4849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786322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1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Чаще всего </a:t>
            </a:r>
            <a:r>
              <a:rPr lang="ru-RU" sz="2800" b="1" dirty="0" smtClean="0">
                <a:solidFill>
                  <a:srgbClr val="FF0000"/>
                </a:solidFill>
              </a:rPr>
              <a:t>встречается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подснежник </a:t>
            </a:r>
            <a:r>
              <a:rPr lang="ru-RU" sz="2800" b="1" dirty="0" smtClean="0">
                <a:solidFill>
                  <a:srgbClr val="FF0000"/>
                </a:solidFill>
              </a:rPr>
              <a:t>белоснежный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</a:rPr>
              <a:t>Galanthus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nivalis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i-main-pic" descr="Картинка 20 из 366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71678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vepic.org/4849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8604"/>
            <a:ext cx="1457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7" y="141569"/>
            <a:ext cx="664373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Второй, наиболее известный в цветоводстве вид — это подснежник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Эльвеза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Galanthus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elwesii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родом из Турции и Юго-Восточной Европы. Растения этого вида гораздо крупнее, чем подснежник белоснежный. Некоторые сорта подснежника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Эльвеза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могут достигать полуметра.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Подснежники Эльвира Юрасов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357562"/>
            <a:ext cx="5395917" cy="33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7429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Голубые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подснежники-ургуйки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4760 (700x624, 309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46434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олуб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</Template>
  <TotalTime>189</TotalTime>
  <Words>700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голубой</vt:lpstr>
      <vt:lpstr>ПЕРВОЦВЕТЫ</vt:lpstr>
      <vt:lpstr>Слайд 2</vt:lpstr>
      <vt:lpstr>ПОДСНЕЖНИКИ</vt:lpstr>
      <vt:lpstr>История моего села</vt:lpstr>
      <vt:lpstr>«ПОДСНЕЖНИК»  </vt:lpstr>
      <vt:lpstr>РАЗНОВИДНОСТИ ПОДСНЕЖНИКОВ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ПЕРВОЦВЕТЫ</dc:title>
  <dc:creator>Димка</dc:creator>
  <cp:lastModifiedBy>Димка</cp:lastModifiedBy>
  <cp:revision>21</cp:revision>
  <dcterms:created xsi:type="dcterms:W3CDTF">2012-03-11T11:30:21Z</dcterms:created>
  <dcterms:modified xsi:type="dcterms:W3CDTF">2012-03-11T15:44:15Z</dcterms:modified>
</cp:coreProperties>
</file>