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1" r:id="rId10"/>
    <p:sldId id="263" r:id="rId11"/>
    <p:sldId id="264" r:id="rId12"/>
    <p:sldId id="266" r:id="rId13"/>
    <p:sldId id="268" r:id="rId14"/>
    <p:sldId id="273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9684AB-8FB5-4A59-9D49-6C78B08FB43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CBE194-5280-42EB-9DF5-4718FF4D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3" Type="http://schemas.openxmlformats.org/officeDocument/2006/relationships/image" Target="../media/image64.jpeg"/><Relationship Id="rId7" Type="http://schemas.openxmlformats.org/officeDocument/2006/relationships/image" Target="../media/image68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7" Type="http://schemas.openxmlformats.org/officeDocument/2006/relationships/image" Target="../media/image95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gif"/><Relationship Id="rId5" Type="http://schemas.openxmlformats.org/officeDocument/2006/relationships/image" Target="../media/image93.gif"/><Relationship Id="rId4" Type="http://schemas.openxmlformats.org/officeDocument/2006/relationships/image" Target="../media/image9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32848" cy="237626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Наша группа</a:t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« Весёлый паровозик»</a:t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136904" cy="38884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Mif\Desktop\balloonp1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584176" cy="1512168"/>
          </a:xfrm>
          <a:prstGeom prst="rect">
            <a:avLst/>
          </a:prstGeom>
          <a:noFill/>
        </p:spPr>
      </p:pic>
      <p:pic>
        <p:nvPicPr>
          <p:cNvPr id="1028" name="Picture 4" descr="C:\Users\Mif\Desktop\balloonp17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157192"/>
            <a:ext cx="1402457" cy="15030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5661248"/>
            <a:ext cx="554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Воспитатели: Кузнецова Наталья  Александровна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Котельникова Мария Александровна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16832"/>
            <a:ext cx="4536504" cy="37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/>
              </a:rPr>
              <a:t>Мы проснулись, потянулись</a:t>
            </a:r>
            <a:br>
              <a:rPr lang="ru-RU" sz="2800" dirty="0" smtClean="0"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>И друг другу улыбнулись, </a:t>
            </a:r>
            <a:br>
              <a:rPr lang="ru-RU" sz="2800" dirty="0" smtClean="0"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>А теперь пора вставать</a:t>
            </a:r>
            <a:br>
              <a:rPr lang="ru-RU" sz="2800" dirty="0" smtClean="0"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>И пробежку  начинать!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Mif\Desktop\P1070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248472" cy="24482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101" name="Picture 5" descr="C:\Users\Mif\Desktop\P107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7363"/>
            <a:ext cx="3413125" cy="2560637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102" name="Picture 6" descr="C:\Users\Mif\Desktop\P1070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75" y="4297363"/>
            <a:ext cx="3413125" cy="256063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103" name="Picture 7" descr="C:\Users\Mif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3100" y="0"/>
            <a:ext cx="2120900" cy="198884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4104" name="Picture 8" descr="C:\Users\Mif\Desktop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628800"/>
            <a:ext cx="1296144" cy="136815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4105" name="Picture 9" descr="C:\Users\Mif\Desktop\i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1905000" cy="1872208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317500"/>
          </a:effectLst>
        </p:spPr>
      </p:pic>
      <p:pic>
        <p:nvPicPr>
          <p:cNvPr id="4108" name="Picture 12" descr="C:\Users\Mif\Desktop\butterfly01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1916832"/>
            <a:ext cx="720081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effectLst/>
              </a:rPr>
              <a:t>Очень важно помогать</a:t>
            </a:r>
            <a:br>
              <a:rPr lang="ru-RU" sz="2800" dirty="0" smtClean="0">
                <a:solidFill>
                  <a:srgbClr val="00B050"/>
                </a:solidFill>
                <a:effectLst/>
              </a:rPr>
            </a:br>
            <a:r>
              <a:rPr lang="ru-RU" sz="2800" dirty="0" smtClean="0">
                <a:solidFill>
                  <a:srgbClr val="00B050"/>
                </a:solidFill>
                <a:effectLst/>
              </a:rPr>
              <a:t>Нам с цветочков  пыль  стирать,</a:t>
            </a:r>
            <a:br>
              <a:rPr lang="ru-RU" sz="2800" dirty="0" smtClean="0">
                <a:solidFill>
                  <a:srgbClr val="00B050"/>
                </a:solidFill>
                <a:effectLst/>
              </a:rPr>
            </a:br>
            <a:r>
              <a:rPr lang="ru-RU" sz="2800" dirty="0" smtClean="0">
                <a:solidFill>
                  <a:srgbClr val="00B050"/>
                </a:solidFill>
                <a:effectLst/>
              </a:rPr>
              <a:t>Ведь  растения как люди,</a:t>
            </a:r>
            <a:br>
              <a:rPr lang="ru-RU" sz="2800" dirty="0" smtClean="0">
                <a:solidFill>
                  <a:srgbClr val="00B050"/>
                </a:solidFill>
                <a:effectLst/>
              </a:rPr>
            </a:br>
            <a:r>
              <a:rPr lang="ru-RU" sz="2800" dirty="0" smtClean="0">
                <a:solidFill>
                  <a:srgbClr val="00B050"/>
                </a:solidFill>
                <a:effectLst/>
              </a:rPr>
              <a:t>Чистоту, заботу любят!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Mif\Desktop\P1070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635896" cy="295232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123" name="Picture 3" descr="C:\Users\Mif\Desktop\P1070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5" name="Picture 5" descr="C:\Users\Mif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1828800" cy="1905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126" name="Picture 6" descr="C:\Users\Mif\Desktop\img01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068960"/>
            <a:ext cx="952500" cy="923925"/>
          </a:xfrm>
          <a:prstGeom prst="rect">
            <a:avLst/>
          </a:prstGeom>
          <a:noFill/>
        </p:spPr>
      </p:pic>
      <p:pic>
        <p:nvPicPr>
          <p:cNvPr id="5127" name="Picture 7" descr="C:\Users\Mif\Desktop\balloonp03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0"/>
            <a:ext cx="971550" cy="1143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052736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44827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effectLst/>
              </a:rPr>
              <a:t>   Праздники мы отмечаем</a:t>
            </a:r>
            <a:br>
              <a:rPr lang="ru-RU" sz="2400" i="1" dirty="0" smtClean="0">
                <a:solidFill>
                  <a:srgbClr val="7030A0"/>
                </a:solidFill>
                <a:effectLst/>
              </a:rPr>
            </a:br>
            <a:r>
              <a:rPr lang="ru-RU" sz="2400" i="1" dirty="0" smtClean="0">
                <a:solidFill>
                  <a:srgbClr val="7030A0"/>
                </a:solidFill>
                <a:effectLst/>
              </a:rPr>
              <a:t>И про  мам не забываем</a:t>
            </a:r>
            <a:br>
              <a:rPr lang="ru-RU" sz="2400" i="1" dirty="0" smtClean="0">
                <a:solidFill>
                  <a:srgbClr val="7030A0"/>
                </a:solidFill>
                <a:effectLst/>
              </a:rPr>
            </a:br>
            <a:r>
              <a:rPr lang="ru-RU" sz="2400" i="1" dirty="0" smtClean="0">
                <a:solidFill>
                  <a:srgbClr val="7030A0"/>
                </a:solidFill>
                <a:effectLst/>
              </a:rPr>
              <a:t>Приходите мамы к нам,</a:t>
            </a:r>
            <a:br>
              <a:rPr lang="ru-RU" sz="2400" i="1" dirty="0" smtClean="0">
                <a:solidFill>
                  <a:srgbClr val="7030A0"/>
                </a:solidFill>
                <a:effectLst/>
              </a:rPr>
            </a:br>
            <a:r>
              <a:rPr lang="ru-RU" sz="2400" i="1" dirty="0" smtClean="0">
                <a:solidFill>
                  <a:srgbClr val="7030A0"/>
                </a:solidFill>
                <a:effectLst/>
              </a:rPr>
              <a:t>    Мы стихи расскажем вам,</a:t>
            </a:r>
            <a:br>
              <a:rPr lang="ru-RU" sz="2400" i="1" dirty="0" smtClean="0">
                <a:solidFill>
                  <a:srgbClr val="7030A0"/>
                </a:solidFill>
                <a:effectLst/>
              </a:rPr>
            </a:br>
            <a:r>
              <a:rPr lang="ru-RU" sz="2400" i="1" dirty="0" smtClean="0">
                <a:solidFill>
                  <a:srgbClr val="7030A0"/>
                </a:solidFill>
                <a:effectLst/>
              </a:rPr>
              <a:t>  Песни весело споём, </a:t>
            </a:r>
            <a:br>
              <a:rPr lang="ru-RU" sz="2400" i="1" dirty="0" smtClean="0">
                <a:solidFill>
                  <a:srgbClr val="7030A0"/>
                </a:solidFill>
                <a:effectLst/>
              </a:rPr>
            </a:br>
            <a:r>
              <a:rPr lang="ru-RU" sz="2400" i="1" dirty="0" smtClean="0">
                <a:solidFill>
                  <a:srgbClr val="7030A0"/>
                </a:solidFill>
                <a:effectLst/>
              </a:rPr>
              <a:t>   А потом плясать пойдём! </a:t>
            </a:r>
            <a:br>
              <a:rPr lang="ru-RU" sz="2400" i="1" dirty="0" smtClean="0">
                <a:solidFill>
                  <a:srgbClr val="7030A0"/>
                </a:solidFill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pic>
        <p:nvPicPr>
          <p:cNvPr id="7170" name="Picture 2" descr="C:\Users\Mif\Desktop\P1070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31064"/>
            <a:ext cx="3744416" cy="2426936"/>
          </a:xfrm>
          <a:prstGeom prst="rect">
            <a:avLst/>
          </a:prstGeom>
          <a:noFill/>
        </p:spPr>
      </p:pic>
      <p:pic>
        <p:nvPicPr>
          <p:cNvPr id="7171" name="Picture 3" descr="C:\Users\Mif\Desktop\P107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987824" cy="2241562"/>
          </a:xfrm>
          <a:prstGeom prst="rect">
            <a:avLst/>
          </a:prstGeom>
          <a:noFill/>
        </p:spPr>
      </p:pic>
      <p:pic>
        <p:nvPicPr>
          <p:cNvPr id="7173" name="Picture 5" descr="C:\Users\Mif\Desktop\P1070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76872"/>
            <a:ext cx="2628007" cy="3413125"/>
          </a:xfrm>
          <a:prstGeom prst="rect">
            <a:avLst/>
          </a:prstGeom>
          <a:noFill/>
        </p:spPr>
      </p:pic>
      <p:pic>
        <p:nvPicPr>
          <p:cNvPr id="7174" name="Picture 6" descr="C:\Users\Mif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348880"/>
            <a:ext cx="2540000" cy="1905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175" name="Picture 7" descr="C:\Users\Mif\Desktop\butterfly04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60648"/>
            <a:ext cx="1428750" cy="1266825"/>
          </a:xfrm>
          <a:prstGeom prst="rect">
            <a:avLst/>
          </a:prstGeom>
          <a:noFill/>
        </p:spPr>
      </p:pic>
      <p:pic>
        <p:nvPicPr>
          <p:cNvPr id="7176" name="Picture 8" descr="C:\Users\Mif\Desktop\butterfly05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476672"/>
            <a:ext cx="1428750" cy="1266825"/>
          </a:xfrm>
          <a:prstGeom prst="rect">
            <a:avLst/>
          </a:prstGeom>
          <a:noFill/>
        </p:spPr>
      </p:pic>
      <p:pic>
        <p:nvPicPr>
          <p:cNvPr id="7177" name="Picture 9" descr="C:\Users\Mif\Desktop\butterfly05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157192"/>
            <a:ext cx="1428750" cy="1266825"/>
          </a:xfrm>
          <a:prstGeom prst="rect">
            <a:avLst/>
          </a:prstGeom>
          <a:noFill/>
        </p:spPr>
      </p:pic>
      <p:pic>
        <p:nvPicPr>
          <p:cNvPr id="7179" name="Picture 11" descr="C:\Users\Mif\Desktop\balloonp09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44824"/>
            <a:ext cx="7239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3042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effectLst/>
              </a:rPr>
              <a:t>    Я люблю свой детский сад</a:t>
            </a:r>
            <a:br>
              <a:rPr lang="ru-RU" sz="2000" dirty="0" smtClean="0">
                <a:solidFill>
                  <a:srgbClr val="C00000"/>
                </a:solidFill>
                <a:effectLst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</a:rPr>
              <a:t>    В нем полным-полно ребят.</a:t>
            </a:r>
            <a:br>
              <a:rPr lang="ru-RU" sz="2000" dirty="0" smtClean="0">
                <a:solidFill>
                  <a:srgbClr val="C00000"/>
                </a:solidFill>
                <a:effectLst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</a:rPr>
              <a:t>    Раз, два, три, четыре, пять…</a:t>
            </a:r>
            <a:br>
              <a:rPr lang="ru-RU" sz="2000" dirty="0" smtClean="0">
                <a:solidFill>
                  <a:srgbClr val="C00000"/>
                </a:solidFill>
                <a:effectLst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</a:rPr>
              <a:t>    Жаль, что всех не сосчитать.</a:t>
            </a:r>
            <a:br>
              <a:rPr lang="ru-RU" sz="2000" dirty="0" smtClean="0">
                <a:solidFill>
                  <a:srgbClr val="C00000"/>
                </a:solidFill>
                <a:effectLst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</a:rPr>
              <a:t>    Может сто их, может двести.</a:t>
            </a:r>
            <a:br>
              <a:rPr lang="ru-RU" sz="2000" dirty="0" smtClean="0">
                <a:solidFill>
                  <a:srgbClr val="C00000"/>
                </a:solidFill>
                <a:effectLst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</a:rPr>
              <a:t>    Хорошо, когда мы вместе!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194" name="Picture 2" descr="C:\Users\Mif\Desktop\P1070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816424" cy="25922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195" name="Picture 3" descr="C:\Users\Mif\Desktop\P1070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7363"/>
            <a:ext cx="3413125" cy="25606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196" name="Picture 4" descr="C:\Users\Mif\Desktop\P1070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75" y="0"/>
            <a:ext cx="3413125" cy="256063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197" name="Picture 5" descr="C:\Users\Mif\Desktop\P1070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875" y="4297363"/>
            <a:ext cx="3413125" cy="256063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198" name="Picture 6" descr="C:\Users\Mif\Desktop\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900" y="2492896"/>
            <a:ext cx="2705100" cy="1905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</p:spPr>
      </p:pic>
      <p:pic>
        <p:nvPicPr>
          <p:cNvPr id="8199" name="Picture 7" descr="C:\Users\Mif\Desktop\п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32856"/>
            <a:ext cx="2555776" cy="1905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200" name="Picture 8" descr="C:\Users\Mif\Desktop\balloonp21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76672"/>
            <a:ext cx="933450" cy="1143000"/>
          </a:xfrm>
          <a:prstGeom prst="rect">
            <a:avLst/>
          </a:prstGeom>
          <a:noFill/>
        </p:spPr>
      </p:pic>
      <p:pic>
        <p:nvPicPr>
          <p:cNvPr id="8203" name="Picture 11" descr="C:\Users\Mif\Desktop\ladybird01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5085184"/>
            <a:ext cx="1428750" cy="108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16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вечер наступил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уже домой пора,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 день наступит новый,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приду опять сюда!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92289" cy="379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052736"/>
            <a:ext cx="2844460" cy="321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 descr="C:\Users\Mif\Desktop\balloonp00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564904"/>
            <a:ext cx="2232248" cy="2435180"/>
          </a:xfrm>
          <a:prstGeom prst="rect">
            <a:avLst/>
          </a:prstGeom>
          <a:noFill/>
        </p:spPr>
      </p:pic>
      <p:pic>
        <p:nvPicPr>
          <p:cNvPr id="8200" name="Picture 8" descr="C:\Users\Mif\Desktop\balloonp0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841" y="5057801"/>
            <a:ext cx="1440159" cy="1800199"/>
          </a:xfrm>
          <a:prstGeom prst="rect">
            <a:avLst/>
          </a:prstGeom>
          <a:noFill/>
        </p:spPr>
      </p:pic>
      <p:pic>
        <p:nvPicPr>
          <p:cNvPr id="8201" name="Picture 9" descr="C:\Users\Mif\Desktop\sun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0"/>
            <a:ext cx="1476375" cy="14192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75456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</a:t>
            </a:r>
            <a:r>
              <a:rPr lang="ru-RU" sz="4800" b="1" i="1" dirty="0" smtClean="0">
                <a:solidFill>
                  <a:srgbClr val="7030A0"/>
                </a:solidFill>
              </a:rPr>
              <a:t>Наши уголки</a:t>
            </a:r>
            <a:endParaRPr lang="ru-RU" sz="4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               </a:t>
            </a:r>
          </a:p>
        </p:txBody>
      </p:sp>
      <p:pic>
        <p:nvPicPr>
          <p:cNvPr id="7170" name="Picture 2" descr="C:\Users\Mif\Searches\Documents\Теремок\Фото работа\Старшая группа\IMG_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148" y="0"/>
            <a:ext cx="3227851" cy="2420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0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художественного творчества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73740" cy="21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5536" y="0"/>
            <a:ext cx="200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Книжный уголок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125182" cy="2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363" y="3573016"/>
            <a:ext cx="256063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297363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91880" y="4221088"/>
            <a:ext cx="331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Патриотический уголок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4372" y="0"/>
            <a:ext cx="293890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275856" y="332656"/>
            <a:ext cx="15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ОБЖ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Mif\Desktop\IMG_1439.JPG"/>
          <p:cNvPicPr>
            <a:picLocks noChangeAspect="1" noChangeArrowheads="1"/>
          </p:cNvPicPr>
          <p:nvPr/>
        </p:nvPicPr>
        <p:blipFill>
          <a:blip r:embed="rId8" cstate="print"/>
          <a:srcRect r="13618"/>
          <a:stretch>
            <a:fillRect/>
          </a:stretch>
        </p:blipFill>
        <p:spPr bwMode="auto">
          <a:xfrm>
            <a:off x="4283968" y="2276872"/>
            <a:ext cx="180020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3140968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</a:rPr>
              <a:t>СПАСИБО</a:t>
            </a:r>
            <a:br>
              <a:rPr lang="ru-RU" sz="4800" i="1" dirty="0" smtClean="0">
                <a:solidFill>
                  <a:srgbClr val="7030A0"/>
                </a:solidFill>
              </a:rPr>
            </a:br>
            <a:r>
              <a:rPr lang="ru-RU" sz="4800" i="1" dirty="0" smtClean="0">
                <a:solidFill>
                  <a:srgbClr val="7030A0"/>
                </a:solidFill>
              </a:rPr>
              <a:t>ЗА </a:t>
            </a:r>
            <a:br>
              <a:rPr lang="ru-RU" sz="4800" i="1" dirty="0" smtClean="0">
                <a:solidFill>
                  <a:srgbClr val="7030A0"/>
                </a:solidFill>
              </a:rPr>
            </a:br>
            <a:r>
              <a:rPr lang="ru-RU" sz="4800" i="1" dirty="0" smtClean="0">
                <a:solidFill>
                  <a:srgbClr val="7030A0"/>
                </a:solidFill>
              </a:rPr>
              <a:t>ВНИМАНИЕ!!!</a:t>
            </a:r>
            <a:endParaRPr lang="ru-RU" sz="4800" i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Mif\Desktop\sun0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12976"/>
            <a:ext cx="3240360" cy="3024336"/>
          </a:xfrm>
          <a:prstGeom prst="rect">
            <a:avLst/>
          </a:prstGeom>
          <a:noFill/>
        </p:spPr>
      </p:pic>
      <p:pic>
        <p:nvPicPr>
          <p:cNvPr id="9219" name="Picture 3" descr="C:\Users\Mif\Desktop\butterfly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143000" cy="1143000"/>
          </a:xfrm>
          <a:prstGeom prst="rect">
            <a:avLst/>
          </a:prstGeom>
          <a:noFill/>
        </p:spPr>
      </p:pic>
      <p:pic>
        <p:nvPicPr>
          <p:cNvPr id="9220" name="Picture 4" descr="C:\Users\Mif\Desktop\butterfly0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2656"/>
            <a:ext cx="1143000" cy="1143000"/>
          </a:xfrm>
          <a:prstGeom prst="rect">
            <a:avLst/>
          </a:prstGeom>
          <a:noFill/>
        </p:spPr>
      </p:pic>
      <p:pic>
        <p:nvPicPr>
          <p:cNvPr id="9221" name="Picture 5" descr="C:\Users\Mif\Desktop\butterfly09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229200"/>
            <a:ext cx="1143000" cy="1143000"/>
          </a:xfrm>
          <a:prstGeom prst="rect">
            <a:avLst/>
          </a:prstGeom>
          <a:noFill/>
        </p:spPr>
      </p:pic>
      <p:pic>
        <p:nvPicPr>
          <p:cNvPr id="9222" name="Picture 6" descr="C:\Users\Mif\Desktop\butterfly1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229200"/>
            <a:ext cx="1143000" cy="1143000"/>
          </a:xfrm>
          <a:prstGeom prst="rect">
            <a:avLst/>
          </a:prstGeom>
          <a:noFill/>
        </p:spPr>
      </p:pic>
      <p:pic>
        <p:nvPicPr>
          <p:cNvPr id="9223" name="Picture 7" descr="C:\Users\Mif\Desktop\cat08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196752"/>
            <a:ext cx="1096516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321297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            Детский садик, детский сад!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Малыши туда спешат.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      Посмотреть я в сад иду –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        Что растёт в таком саду?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     Может, груши, виноград?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    Их всегда я видеть рад!..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    –Что ты, дядя, не смеши! –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Говорят мне малыши.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И кричат вдесятером: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r>
              <a:rPr lang="ru-RU" sz="2000" i="1" dirty="0" smtClean="0">
                <a:solidFill>
                  <a:srgbClr val="FF0000"/>
                </a:solidFill>
                <a:effectLst/>
              </a:rPr>
              <a:t>                                              "Это мы в саду растём!"</a:t>
            </a:r>
            <a:br>
              <a:rPr lang="ru-RU" sz="2000" i="1" dirty="0" smtClean="0">
                <a:solidFill>
                  <a:srgbClr val="FF0000"/>
                </a:solidFill>
                <a:effectLst/>
              </a:rPr>
            </a:br>
            <a:endParaRPr lang="ru-RU" sz="20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Содержимое 8" descr="F:\Юбилейный выпуск журнала\img78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3580" t="9609" r="3432" b="71758"/>
          <a:stretch>
            <a:fillRect/>
          </a:stretch>
        </p:blipFill>
        <p:spPr bwMode="auto">
          <a:xfrm>
            <a:off x="395536" y="3284984"/>
            <a:ext cx="4824536" cy="324036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635000"/>
          </a:effectLst>
        </p:spPr>
      </p:pic>
      <p:pic>
        <p:nvPicPr>
          <p:cNvPr id="1026" name="Picture 2" descr="C:\Users\Mif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3240360" cy="2592288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  <a:effectLst>
            <a:softEdge rad="12700"/>
          </a:effectLst>
        </p:spPr>
      </p:pic>
      <p:pic>
        <p:nvPicPr>
          <p:cNvPr id="1027" name="Picture 3" descr="C:\Users\Mif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2808312" cy="223224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5240" cy="278092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группа дружная –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Умная, послушная,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Песни </a:t>
            </a: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распевальная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очень рисовальная.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сейчас всю группу нашу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Всеми красками раскрашу,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Пусть весёлый наш портрет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Улыбается сто лет!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Mif\Desktop\Фото1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7680"/>
            <a:ext cx="3413760" cy="25603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5" name="Picture 4" descr="C:\Users\Mif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53000"/>
            <a:ext cx="1358900" cy="1905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3" descr="C:\Users\Mif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1449854" cy="136815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softEdge rad="127000"/>
          </a:effectLst>
        </p:spPr>
      </p:pic>
      <p:pic>
        <p:nvPicPr>
          <p:cNvPr id="2050" name="Picture 2" descr="C:\Users\Mif\Desktop\P1070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504" y="0"/>
            <a:ext cx="4464496" cy="3068960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</p:pic>
      <p:pic>
        <p:nvPicPr>
          <p:cNvPr id="2051" name="Picture 3" descr="C:\Users\Mif\Desktop\P10709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356992"/>
            <a:ext cx="4427984" cy="350100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2053" name="Picture 5" descr="C:\Users\Mif\Desktop\i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780928"/>
            <a:ext cx="1498600" cy="1905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/>
              </a:rPr>
              <a:t>Для чего нужна зарядка? –</a:t>
            </a:r>
            <a:br>
              <a:rPr lang="ru-RU" sz="2400" dirty="0" smtClean="0">
                <a:solidFill>
                  <a:srgbClr val="7030A0"/>
                </a:solidFill>
                <a:effectLst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</a:rPr>
              <a:t>Это вовсе не загадка –</a:t>
            </a:r>
            <a:br>
              <a:rPr lang="ru-RU" sz="2400" dirty="0" smtClean="0">
                <a:solidFill>
                  <a:srgbClr val="7030A0"/>
                </a:solidFill>
                <a:effectLst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</a:rPr>
              <a:t>Чтобы силу развивать</a:t>
            </a:r>
            <a:br>
              <a:rPr lang="ru-RU" sz="2400" dirty="0" smtClean="0">
                <a:solidFill>
                  <a:srgbClr val="7030A0"/>
                </a:solidFill>
                <a:effectLst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</a:rPr>
              <a:t>И весь день не уставать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C:\Users\Mif\Desktop\P10708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275856" cy="25603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7" name="Picture 3" descr="C:\Users\Mif\Desktop\P107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9" y="3569499"/>
            <a:ext cx="2880320" cy="22761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76200"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  <a:softEdge rad="63500"/>
          </a:effectLst>
        </p:spPr>
      </p:pic>
      <p:pic>
        <p:nvPicPr>
          <p:cNvPr id="1028" name="Picture 4" descr="C:\Users\Mif\Desktop\P1070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46324"/>
            <a:ext cx="3347864" cy="25116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1031" name="Picture 7" descr="C:\Users\Mif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3000"/>
            <a:ext cx="2578100" cy="1905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3" name="Picture 2" descr="C:\Users\Mif\Desktop\smeshariki08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013176"/>
            <a:ext cx="1428750" cy="127635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0875" y="1556792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effectLst/>
              </a:rPr>
              <a:t>Помогаем, помогаем,</a:t>
            </a:r>
            <a:br>
              <a:rPr lang="ru-RU" sz="2800" i="1" dirty="0" smtClean="0">
                <a:solidFill>
                  <a:srgbClr val="00B050"/>
                </a:solidFill>
                <a:effectLst/>
              </a:rPr>
            </a:br>
            <a:r>
              <a:rPr lang="ru-RU" sz="2800" i="1" dirty="0" smtClean="0">
                <a:solidFill>
                  <a:srgbClr val="00B050"/>
                </a:solidFill>
                <a:effectLst/>
              </a:rPr>
              <a:t>Накрываем на столы</a:t>
            </a:r>
            <a:br>
              <a:rPr lang="ru-RU" sz="2800" i="1" dirty="0" smtClean="0">
                <a:solidFill>
                  <a:srgbClr val="00B050"/>
                </a:solidFill>
                <a:effectLst/>
              </a:rPr>
            </a:br>
            <a:r>
              <a:rPr lang="ru-RU" sz="2800" i="1" dirty="0" smtClean="0">
                <a:solidFill>
                  <a:srgbClr val="00B050"/>
                </a:solidFill>
                <a:effectLst/>
              </a:rPr>
              <a:t>Скоро сядем дружно кушать</a:t>
            </a:r>
            <a:br>
              <a:rPr lang="ru-RU" sz="2800" i="1" dirty="0" smtClean="0">
                <a:solidFill>
                  <a:srgbClr val="00B050"/>
                </a:solidFill>
                <a:effectLst/>
              </a:rPr>
            </a:br>
            <a:r>
              <a:rPr lang="ru-RU" sz="2800" i="1" dirty="0" smtClean="0">
                <a:solidFill>
                  <a:srgbClr val="00B050"/>
                </a:solidFill>
                <a:effectLst/>
              </a:rPr>
              <a:t>Всё съедим  конечно мы!!!</a:t>
            </a:r>
            <a:endParaRPr lang="ru-RU" sz="2800" i="1" dirty="0"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 descr="C:\Users\Mif\Desktop\P1070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97680"/>
            <a:ext cx="3413760" cy="2560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</p:pic>
      <p:pic>
        <p:nvPicPr>
          <p:cNvPr id="1029" name="Picture 5" descr="C:\Users\Mif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1993900" cy="19050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softEdge rad="317500"/>
          </a:effectLst>
        </p:spPr>
      </p:pic>
      <p:pic>
        <p:nvPicPr>
          <p:cNvPr id="1030" name="Picture 6" descr="C:\Users\Mif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147295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2050" name="Picture 2" descr="C:\Users\Mif\Desktop\smeshariki08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068960"/>
            <a:ext cx="885825" cy="1143000"/>
          </a:xfrm>
          <a:prstGeom prst="rect">
            <a:avLst/>
          </a:prstGeom>
          <a:noFill/>
        </p:spPr>
      </p:pic>
      <p:pic>
        <p:nvPicPr>
          <p:cNvPr id="3" name="Picture 2" descr="C:\Users\Mif\Searches\Documents\Теремок\Фото работа\Старшая группа\IMG_15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005064"/>
            <a:ext cx="3413760" cy="256032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0875" y="1844824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56792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effectLst/>
              </a:rPr>
              <a:t>Заниматься  мы должны</a:t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Знания  нам всем нужны,</a:t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Скоро в школу мы пойдём</a:t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И пятёрки принесём!!!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2" name="Picture 4" descr="C:\Users\Mif\Desktop\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24944"/>
            <a:ext cx="2336800" cy="1905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2053" name="Picture 5" descr="C:\Users\Mif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66900" cy="14847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41376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16832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97363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Autofit/>
          </a:bodyPr>
          <a:lstStyle/>
          <a:p>
            <a:pPr algn="l"/>
            <a:endParaRPr lang="ru-RU" sz="2400" i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8172400" cy="5013176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Играть мы любим очень: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       Вы знаете друзья!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       Без игр прожить ребёнку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      Никак, никак нельзя!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/>
          </a:p>
        </p:txBody>
      </p:sp>
      <p:pic>
        <p:nvPicPr>
          <p:cNvPr id="3076" name="Picture 4" descr="C:\Users\Mif\Desktop\P107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563888" cy="24928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7" name="Picture 5" descr="C:\Users\Mif\Desktop\P1070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3"/>
            <a:ext cx="3706755" cy="278092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8" name="Picture 6" descr="C:\Users\Mif\Desktop\P107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75" y="4077073"/>
            <a:ext cx="3413125" cy="278092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9" name="Picture 7" descr="C:\Users\Mif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0648"/>
            <a:ext cx="2273300" cy="1905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3080" name="Picture 8" descr="C:\Users\Mif\Desktop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872"/>
            <a:ext cx="1270000" cy="1905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82" name="Picture 10" descr="C:\Users\Mif\Desktop\i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2492896"/>
            <a:ext cx="1905000" cy="1905000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</p:pic>
      <p:pic>
        <p:nvPicPr>
          <p:cNvPr id="3083" name="Picture 11" descr="C:\Users\Mif\Desktop\i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661670"/>
            <a:ext cx="1224136" cy="1196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101408"/>
            <a:ext cx="7931224" cy="144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5" descr="C:\Users\Mif\Desktop\DSCN4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3413125" cy="2560637"/>
          </a:xfrm>
          <a:prstGeom prst="rect">
            <a:avLst/>
          </a:prstGeom>
          <a:noFill/>
        </p:spPr>
      </p:pic>
      <p:pic>
        <p:nvPicPr>
          <p:cNvPr id="6" name="Picture 3" descr="C:\Users\Mif\Desktop\DSCN4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2560637" cy="3413125"/>
          </a:xfrm>
          <a:prstGeom prst="rect">
            <a:avLst/>
          </a:prstGeom>
          <a:noFill/>
        </p:spPr>
      </p:pic>
      <p:pic>
        <p:nvPicPr>
          <p:cNvPr id="7" name="Picture 6" descr="C:\Users\Mif\Desktop\DSCN4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3413125" cy="25606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4365104"/>
            <a:ext cx="3089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прогулку мы спешим,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Веселиться от души!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Свежий воздух  так полезен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спасет от всех болезней!</a:t>
            </a:r>
          </a:p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3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53136"/>
            <a:ext cx="9144000" cy="22048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 ко мне лечится!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Если, что то вдруг случиться!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тебе микстуру дам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укол поставлю сам!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919189" cy="325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2560637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51" name="Picture 7" descr="C:\Users\Mif\Desktop\butterfly0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0"/>
            <a:ext cx="1095375" cy="1143000"/>
          </a:xfrm>
          <a:prstGeom prst="rect">
            <a:avLst/>
          </a:prstGeom>
          <a:noFill/>
        </p:spPr>
      </p:pic>
      <p:pic>
        <p:nvPicPr>
          <p:cNvPr id="6152" name="Picture 8" descr="C:\Users\Mif\Desktop\butterfly01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76672"/>
            <a:ext cx="1428750" cy="1266825"/>
          </a:xfrm>
          <a:prstGeom prst="rect">
            <a:avLst/>
          </a:prstGeom>
          <a:noFill/>
        </p:spPr>
      </p:pic>
      <p:pic>
        <p:nvPicPr>
          <p:cNvPr id="6153" name="Picture 9" descr="C:\Users\Mif\Desktop\butterfly23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5301208"/>
            <a:ext cx="1171575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1164</TotalTime>
  <Words>132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Наша группа « Весёлый паровозик» </vt:lpstr>
      <vt:lpstr>                                                         Детский садик, детский сад!                                              Малыши туда спешат.                                                    Посмотреть я в сад иду –                                                      Что растёт в таком саду?                                                   Может, груши, виноград?                                                  Их всегда я видеть рад!..                                                  –Что ты, дядя, не смеши! –                                              Говорят мне малыши.                                              И кричат вдесятером:                                               "Это мы в саду растём!" </vt:lpstr>
      <vt:lpstr> Наша группа дружная –  Умная, послушная,  Песни распевальная  И очень рисовальная.  Я сейчас всю группу нашу  Всеми красками раскрашу,  Пусть весёлый наш портрет  Улыбается сто лет!</vt:lpstr>
      <vt:lpstr>Для чего нужна зарядка? – Это вовсе не загадка – Чтобы силу развивать И весь день не уставать.</vt:lpstr>
      <vt:lpstr>Помогаем, помогаем, Накрываем на столы Скоро сядем дружно кушать Всё съедим  конечно мы!!!</vt:lpstr>
      <vt:lpstr>Заниматься  мы должны Знания  нам всем нужны, Скоро в школу мы пойдём И пятёрки принесём!!!</vt:lpstr>
      <vt:lpstr>Слайд 7</vt:lpstr>
      <vt:lpstr>Слайд 8</vt:lpstr>
      <vt:lpstr>Слайд 9</vt:lpstr>
      <vt:lpstr>Мы проснулись, потянулись И друг другу улыбнулись,  А теперь пора вставать И пробежку  начинать! </vt:lpstr>
      <vt:lpstr>Очень важно помогать Нам с цветочков  пыль  стирать, Ведь  растения как люди, Чистоту, заботу любят! </vt:lpstr>
      <vt:lpstr>   Праздники мы отмечаем И про  мам не забываем Приходите мамы к нам,     Мы стихи расскажем вам,   Песни весело споём,     А потом плясать пойдём!   </vt:lpstr>
      <vt:lpstr>    Я люблю свой детский сад     В нем полным-полно ребят.     Раз, два, три, четыре, пять…     Жаль, что всех не сосчитать.     Может сто их, может двести.     Хорошо, когда мы вместе!  </vt:lpstr>
      <vt:lpstr>Слайд 14</vt:lpstr>
      <vt:lpstr>Слайд 15</vt:lpstr>
      <vt:lpstr>СПАСИБО ЗА 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« Весёлый паровозик»</dc:title>
  <dc:creator>Mif</dc:creator>
  <cp:lastModifiedBy>Mif</cp:lastModifiedBy>
  <cp:revision>103</cp:revision>
  <dcterms:created xsi:type="dcterms:W3CDTF">2013-01-31T12:55:06Z</dcterms:created>
  <dcterms:modified xsi:type="dcterms:W3CDTF">2013-11-12T13:29:23Z</dcterms:modified>
</cp:coreProperties>
</file>