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71" r:id="rId2"/>
    <p:sldId id="256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997A76-349A-419B-8398-C47F402E783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A2DB4-5484-4FF2-9143-A41903E8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66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FA79-FE97-4F93-B40E-86821DCAA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2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7FBC-43CF-45F6-B1BE-464F39986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0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53E1-A1DB-4B5B-BFFA-234837970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40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8987-FDD1-46B2-A02F-5E79B722C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5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3557-01A3-41AA-A317-FF14244D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14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CFB9-1502-4EEB-B1E6-D2991E66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37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E9B1-ED57-4263-9CB1-7C1C41C8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CA33-794E-45F2-A18A-320E5182C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02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F483-5B9E-46DC-BE69-1C4FB1949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E9BE-DE30-40A4-BE04-E59FDBBB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1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2AF2-9859-4FF5-BB39-28AE1472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E496-CC5A-489A-BAE1-90E86AF1B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D08A530-5C22-44D0-93B3-61116CBF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ol54.ru/uploads/posts/2010-11/thumbs/1288686063_1287395215_snake_15.jpg" TargetMode="External"/><Relationship Id="rId3" Type="http://schemas.openxmlformats.org/officeDocument/2006/relationships/hyperlink" Target="http://img0.liveinternet.ru/images/attach/c/2/67/709/67709769_260.jpg" TargetMode="External"/><Relationship Id="rId7" Type="http://schemas.openxmlformats.org/officeDocument/2006/relationships/hyperlink" Target="http://f1.live4fun.ru/pictures/img_16985898_85_10.jpg" TargetMode="External"/><Relationship Id="rId2" Type="http://schemas.openxmlformats.org/officeDocument/2006/relationships/hyperlink" Target="http://2.firepic.org/2/images/2011-12/18/vt0wiwxd87ru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attach/c/7/94/424/94424964_large_kukushka.jpg" TargetMode="External"/><Relationship Id="rId5" Type="http://schemas.openxmlformats.org/officeDocument/2006/relationships/hyperlink" Target="http://blog.pinshop.uz/wallpapers/b6e25f7d29123681155e0f64297b1601/3847_2.jpg" TargetMode="External"/><Relationship Id="rId10" Type="http://schemas.openxmlformats.org/officeDocument/2006/relationships/hyperlink" Target="http://img58.imageshack.us/img58/4453/cgk0gt.jpg" TargetMode="External"/><Relationship Id="rId4" Type="http://schemas.openxmlformats.org/officeDocument/2006/relationships/hyperlink" Target="http://img13.nnm.ru/imagez/gallery/3/1/5/0/f/3150f756ec359c36006de8240a631831.jpg" TargetMode="External"/><Relationship Id="rId9" Type="http://schemas.openxmlformats.org/officeDocument/2006/relationships/hyperlink" Target="http://img-fotki.yandex.ru/get/4516/123972861.55/0_68f38_4da395c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8/910/88910025_4709286_dyatel.jpg" TargetMode="External"/><Relationship Id="rId2" Type="http://schemas.openxmlformats.org/officeDocument/2006/relationships/hyperlink" Target="http://kolyan.net/uploads/posts/2010-01/1262614598_1249206877_smorodin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turalflower.ru/doc/landshaft/photo/L/Larixleptolepis/Larixleptolepis_5.jpg" TargetMode="External"/><Relationship Id="rId5" Type="http://schemas.openxmlformats.org/officeDocument/2006/relationships/hyperlink" Target="http://21region.org/uploads/posts/2009-10/1255180621_10.jpg" TargetMode="External"/><Relationship Id="rId4" Type="http://schemas.openxmlformats.org/officeDocument/2006/relationships/hyperlink" Target="http://stat17.privet.ru/lr/0a02fb61731624da7530a4174d51ec0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22313" y="1066800"/>
            <a:ext cx="7772400" cy="1138238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ИГРА </a:t>
            </a:r>
            <a:endParaRPr lang="ru-RU"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684213" y="5589588"/>
            <a:ext cx="1727200" cy="71437"/>
          </a:xfrm>
        </p:spPr>
        <p:txBody>
          <a:bodyPr/>
          <a:lstStyle/>
          <a:p>
            <a:pPr>
              <a:defRPr/>
            </a:pPr>
            <a:endParaRPr lang="ru-RU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6119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ОКРУЖАЮЩИЙ МИР. ЖИВОТНЫЕ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6327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" y="5661025"/>
            <a:ext cx="3459163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Чебакова Наталья Владимировна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Учитель начальных классов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МБОУ СОШ № 1 г.Калача-на-Дону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Назовите животное, любимое лакомство аистов и цапель.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230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4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2301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500688"/>
            <a:ext cx="5759450" cy="785812"/>
          </a:xfrm>
          <a:prstGeom prst="wedgeRectCallout">
            <a:avLst>
              <a:gd name="adj1" fmla="val -43745"/>
              <a:gd name="adj2" fmla="val 11157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лягушка</a:t>
            </a:r>
          </a:p>
        </p:txBody>
      </p:sp>
      <p:pic>
        <p:nvPicPr>
          <p:cNvPr id="12300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3088"/>
            <a:ext cx="475773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Какая ягода бывает чёрной, красной и белой?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333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18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3325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333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286375"/>
            <a:ext cx="5759450" cy="1022350"/>
          </a:xfrm>
          <a:prstGeom prst="wedgeRectCallout">
            <a:avLst>
              <a:gd name="adj1" fmla="val -43745"/>
              <a:gd name="adj2" fmla="val 74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смородина</a:t>
            </a:r>
          </a:p>
        </p:txBody>
      </p:sp>
      <p:pic>
        <p:nvPicPr>
          <p:cNvPr id="13324" name="Picture 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1025"/>
            <a:ext cx="4416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Какую птицу называют санитаром леса?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435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2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4349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435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5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85813" y="5786438"/>
            <a:ext cx="5759450" cy="785812"/>
          </a:xfrm>
          <a:prstGeom prst="wedgeRectCallout">
            <a:avLst>
              <a:gd name="adj1" fmla="val -43745"/>
              <a:gd name="adj2" fmla="val 74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дятел</a:t>
            </a:r>
          </a:p>
        </p:txBody>
      </p:sp>
      <p:pic>
        <p:nvPicPr>
          <p:cNvPr id="14348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3816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Хищное насекомое, которое поедает свою добычу на лету.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538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537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537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42938" y="5286375"/>
            <a:ext cx="5759450" cy="1214438"/>
          </a:xfrm>
          <a:prstGeom prst="wedgeRectCallout">
            <a:avLst>
              <a:gd name="adj1" fmla="val -43745"/>
              <a:gd name="adj2" fmla="val 654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стрекоза</a:t>
            </a:r>
          </a:p>
        </p:txBody>
      </p:sp>
      <p:pic>
        <p:nvPicPr>
          <p:cNvPr id="15372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7550"/>
            <a:ext cx="4319587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Хвойное дерево, которое на зиму сбрасывает хвою?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6405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7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9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1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3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4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6398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6403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4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9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445125"/>
            <a:ext cx="5759450" cy="863600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лиственница</a:t>
            </a:r>
          </a:p>
        </p:txBody>
      </p:sp>
      <p:pic>
        <p:nvPicPr>
          <p:cNvPr id="16396" name="Picture 4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5"/>
            <a:ext cx="345598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4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25"/>
            <a:ext cx="27908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mtClean="0">
                <a:effectLst/>
              </a:rPr>
              <a:t>Список источников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22238" y="18288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http://2.firepic.org/2/images/2011-12/18/vt0wiwxd87ru.jpg</a:t>
            </a:r>
            <a:r>
              <a:rPr lang="ru-RU"/>
              <a:t>  дождевой червь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122238" y="2198688"/>
            <a:ext cx="871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http://img0.liveinternet.ru/images/attach/c/2/67/709/67709769_260.jpg</a:t>
            </a:r>
            <a:r>
              <a:rPr lang="ru-RU"/>
              <a:t>  фламинго</a:t>
            </a: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107950" y="2592388"/>
            <a:ext cx="871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http://img13.nnm.ru/imagez/gallery/3/1/5/0/f/3150f756ec359c36006de8240a631831.jpg</a:t>
            </a:r>
            <a:r>
              <a:rPr lang="ru-RU"/>
              <a:t>  медведь</a:t>
            </a:r>
          </a:p>
        </p:txBody>
      </p:sp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157163" y="3238500"/>
            <a:ext cx="864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http://blog.pinshop.uz/wallpapers/b6e25f7d29123681155e0f64297b1601/3847_2.jpg</a:t>
            </a:r>
            <a:r>
              <a:rPr lang="ru-RU"/>
              <a:t> жираф</a:t>
            </a:r>
          </a:p>
          <a:p>
            <a:endParaRPr lang="ru-RU"/>
          </a:p>
        </p:txBody>
      </p:sp>
      <p:sp>
        <p:nvSpPr>
          <p:cNvPr id="17415" name="Прямоугольник 5"/>
          <p:cNvSpPr>
            <a:spLocks noChangeArrowheads="1"/>
          </p:cNvSpPr>
          <p:nvPr/>
        </p:nvSpPr>
        <p:spPr bwMode="auto">
          <a:xfrm>
            <a:off x="157163" y="3838575"/>
            <a:ext cx="8793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http://img0.liveinternet.ru/images/attach/c/7/94/424/94424964_large_kukushka.jpg</a:t>
            </a:r>
            <a:r>
              <a:rPr lang="ru-RU"/>
              <a:t>  кукушка</a:t>
            </a:r>
          </a:p>
        </p:txBody>
      </p:sp>
      <p:sp>
        <p:nvSpPr>
          <p:cNvPr id="17416" name="Прямоугольник 6"/>
          <p:cNvSpPr>
            <a:spLocks noChangeArrowheads="1"/>
          </p:cNvSpPr>
          <p:nvPr/>
        </p:nvSpPr>
        <p:spPr bwMode="auto">
          <a:xfrm>
            <a:off x="157163" y="4484688"/>
            <a:ext cx="863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7"/>
              </a:rPr>
              <a:t>http://f1.live4fun.ru/pictures/img_16985898_85_10.jpg</a:t>
            </a:r>
            <a:r>
              <a:rPr lang="ru-RU"/>
              <a:t>  сова</a:t>
            </a:r>
          </a:p>
        </p:txBody>
      </p:sp>
      <p:sp>
        <p:nvSpPr>
          <p:cNvPr id="17417" name="Прямоугольник 7"/>
          <p:cNvSpPr>
            <a:spLocks noChangeArrowheads="1"/>
          </p:cNvSpPr>
          <p:nvPr/>
        </p:nvSpPr>
        <p:spPr bwMode="auto">
          <a:xfrm>
            <a:off x="107950" y="4854575"/>
            <a:ext cx="885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8"/>
              </a:rPr>
              <a:t>http://lol54.ru/uploads/posts/2010-11/thumbs/1288686063_1287395215_snake_15.jpg</a:t>
            </a:r>
            <a:r>
              <a:rPr lang="ru-RU"/>
              <a:t> змеи</a:t>
            </a:r>
          </a:p>
          <a:p>
            <a:endParaRPr lang="ru-RU"/>
          </a:p>
        </p:txBody>
      </p:sp>
      <p:sp>
        <p:nvSpPr>
          <p:cNvPr id="17418" name="Прямоугольник 8"/>
          <p:cNvSpPr>
            <a:spLocks noChangeArrowheads="1"/>
          </p:cNvSpPr>
          <p:nvPr/>
        </p:nvSpPr>
        <p:spPr bwMode="auto">
          <a:xfrm>
            <a:off x="134938" y="5592763"/>
            <a:ext cx="868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9"/>
              </a:rPr>
              <a:t>http://img-fotki.yandex.ru/get/4516/123972861.55/0_68f38_4da395c3</a:t>
            </a:r>
            <a:r>
              <a:rPr lang="ru-RU"/>
              <a:t>  лягушка</a:t>
            </a:r>
          </a:p>
        </p:txBody>
      </p:sp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157163" y="1182688"/>
            <a:ext cx="863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10"/>
              </a:rPr>
              <a:t>http://img58.imageshack.us/img58/4453/cgk0gt.jpg</a:t>
            </a:r>
            <a:r>
              <a:rPr lang="ru-RU"/>
              <a:t>  заставка к игре «Что? Где? Когда?»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B2B2B2"/>
                </a:solidFill>
                <a:effectLst/>
              </a:rPr>
              <a:t>Список источников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975" y="3652838"/>
            <a:ext cx="8202613" cy="1255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                                  Игровое поле (автор неизвестен)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FFFFFF"/>
                </a:solidFill>
                <a:latin typeface="Arial"/>
                <a:cs typeface="Arial"/>
              </a:rPr>
              <a:t>Таймер- Важенин Сергей Валерьевич МОУ ООШ с. </a:t>
            </a:r>
            <a:r>
              <a:rPr lang="ru-RU" kern="0" dirty="0" err="1">
                <a:solidFill>
                  <a:srgbClr val="FFFFFF"/>
                </a:solidFill>
                <a:latin typeface="Arial"/>
                <a:cs typeface="Arial"/>
              </a:rPr>
              <a:t>Закаринье</a:t>
            </a:r>
            <a:r>
              <a:rPr lang="ru-RU" kern="0" dirty="0">
                <a:solidFill>
                  <a:srgbClr val="FFFFFF"/>
                </a:solidFill>
                <a:latin typeface="Arial"/>
                <a:cs typeface="Arial"/>
              </a:rPr>
              <a:t> Слободского района Кировской области</a:t>
            </a: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152400" y="1196975"/>
            <a:ext cx="866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http://kolyan.net/uploads/posts/2010-01/1262614598_1249206877_smorodina.jpg</a:t>
            </a:r>
            <a:r>
              <a:rPr lang="ru-RU"/>
              <a:t>  смородина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52400" y="1843088"/>
            <a:ext cx="866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http://img1.liveinternet.ru/images/attach/c/5/88/910/88910025_4709286_dyatel.jpg</a:t>
            </a:r>
            <a:r>
              <a:rPr lang="ru-RU"/>
              <a:t>  дятел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160338" y="2508250"/>
            <a:ext cx="851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http://stat17.privet.ru/lr/0a02fb61731624da7530a4174d51ec08</a:t>
            </a:r>
            <a:r>
              <a:rPr lang="ru-RU"/>
              <a:t>  стрекоза</a:t>
            </a:r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225425" y="2897188"/>
            <a:ext cx="859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http://21region.org/uploads/posts/2009-10/1255180621_10.jpg</a:t>
            </a:r>
            <a:r>
              <a:rPr lang="ru-RU"/>
              <a:t>  лиственница</a:t>
            </a:r>
          </a:p>
        </p:txBody>
      </p:sp>
      <p:sp>
        <p:nvSpPr>
          <p:cNvPr id="18440" name="Прямоугольник 11"/>
          <p:cNvSpPr>
            <a:spLocks noChangeArrowheads="1"/>
          </p:cNvSpPr>
          <p:nvPr/>
        </p:nvSpPr>
        <p:spPr bwMode="auto">
          <a:xfrm>
            <a:off x="192088" y="3267075"/>
            <a:ext cx="8451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http://www.naturalflower.ru/doc/landshaft/photo/L/Larixleptolepis/Larixleptolepis_5.jpg</a:t>
            </a:r>
            <a:r>
              <a:rPr lang="ru-RU"/>
              <a:t>  лиственница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2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973763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4164012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7163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4923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7893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64163" y="25654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08400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6877050" y="333375"/>
          <a:ext cx="2051050" cy="6048378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877050" y="333375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6877050" y="1341438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5" action="ppaction://hlinksldjump"/>
              </a:rPr>
              <a:t>2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6877050" y="2349500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6" action="ppaction://hlinksldjump"/>
              </a:rPr>
              <a:t>3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7885113" y="333375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7" action="ppaction://hlinksldjump"/>
              </a:rPr>
              <a:t>7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877050" y="3357563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8" action="ppaction://hlinksldjump"/>
              </a:rPr>
              <a:t>4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6877050" y="4365625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9" action="ppaction://hlinksldjump"/>
              </a:rPr>
              <a:t>5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877050" y="5373688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0" action="ppaction://hlinksldjump"/>
              </a:rPr>
              <a:t>6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7885113" y="1341438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1" action="ppaction://hlinksldjump"/>
              </a:rPr>
              <a:t>8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7885113" y="2349500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2" action="ppaction://hlinksldjump"/>
              </a:rPr>
              <a:t>9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7885113" y="3357563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3" action="ppaction://hlinksldjump"/>
              </a:rPr>
              <a:t>10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7885113" y="4365625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4" action="ppaction://hlinksldjump"/>
              </a:rPr>
              <a:t>11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7885113" y="5373688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5" action="ppaction://hlinksldjump"/>
              </a:rPr>
              <a:t>12</a:t>
            </a:r>
            <a:endParaRPr lang="ru-RU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9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5"/>
                  </p:tgtEl>
                </p:cond>
              </p:nextCondLst>
            </p:seq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92" grpId="0"/>
      <p:bldP spid="2193" grpId="0"/>
      <p:bldP spid="2198" grpId="0"/>
      <p:bldP spid="2199" grpId="0"/>
      <p:bldP spid="2200" grpId="0"/>
      <p:bldP spid="2201" grpId="0"/>
      <p:bldP spid="2202" grpId="0"/>
      <p:bldP spid="2203" grpId="0"/>
      <p:bldP spid="2204" grpId="0"/>
      <p:bldP spid="2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000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Какую пользу приносят дождевые черви?</a:t>
            </a:r>
          </a:p>
          <a:p>
            <a:pPr>
              <a:defRPr/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514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513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3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14375" y="5357813"/>
            <a:ext cx="5903913" cy="1152525"/>
          </a:xfrm>
          <a:prstGeom prst="wedgeRectCallout">
            <a:avLst>
              <a:gd name="adj1" fmla="val -43745"/>
              <a:gd name="adj2" fmla="val 553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Рыхлят почву</a:t>
            </a:r>
          </a:p>
        </p:txBody>
      </p:sp>
      <p:pic>
        <p:nvPicPr>
          <p:cNvPr id="5132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25625"/>
            <a:ext cx="48672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Для чего птице нужен хвост?</a:t>
            </a: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</a:t>
            </a:r>
            <a:endParaRPr lang="ru-RU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616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615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616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445125"/>
            <a:ext cx="5759450" cy="1198563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Управлять полётом</a:t>
            </a:r>
          </a:p>
        </p:txBody>
      </p:sp>
      <p:pic>
        <p:nvPicPr>
          <p:cNvPr id="6156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" y="1679575"/>
            <a:ext cx="530383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Какой хищный зверь любит малину?.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718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4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181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718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715000"/>
            <a:ext cx="5759450" cy="928688"/>
          </a:xfrm>
          <a:prstGeom prst="wedgeRectCallout">
            <a:avLst>
              <a:gd name="adj1" fmla="val -43745"/>
              <a:gd name="adj2" fmla="val 1321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медведь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80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590675"/>
            <a:ext cx="50927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Какие ноги у жирафа длиннее- передние или задние?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821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8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8205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821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85813" y="4929188"/>
            <a:ext cx="5759450" cy="1571625"/>
          </a:xfrm>
          <a:prstGeom prst="wedgeRectCallout">
            <a:avLst>
              <a:gd name="adj1" fmla="val -43745"/>
              <a:gd name="adj2" fmla="val 613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endParaRPr lang="ru-RU" sz="2800" b="1">
              <a:solidFill>
                <a:schemeClr val="bg1"/>
              </a:solidFill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Все ноги одинаковые</a:t>
            </a:r>
          </a:p>
        </p:txBody>
      </p:sp>
      <p:pic>
        <p:nvPicPr>
          <p:cNvPr id="8204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52625"/>
            <a:ext cx="46085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Какая  птица подбрасывает свои яйца в чужие гнёзда?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9229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85813" y="5572125"/>
            <a:ext cx="5759450" cy="863600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кукушка</a:t>
            </a:r>
          </a:p>
        </p:txBody>
      </p:sp>
      <p:pic>
        <p:nvPicPr>
          <p:cNvPr id="9228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24038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За что сову называют «лесной кошкой?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026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4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025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025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85813" y="5291138"/>
            <a:ext cx="5759450" cy="1000125"/>
          </a:xfrm>
          <a:prstGeom prst="wedgeRectCallout">
            <a:avLst>
              <a:gd name="adj1" fmla="val -43745"/>
              <a:gd name="adj2" fmla="val 94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solidFill>
                <a:schemeClr val="bg1"/>
              </a:solidFill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Ловит мышей</a:t>
            </a:r>
          </a:p>
        </p:txBody>
      </p:sp>
      <p:pic>
        <p:nvPicPr>
          <p:cNvPr id="10252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66900"/>
            <a:ext cx="37909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257925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О каких животных можно сказать, что они вылезают из своей кожи.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128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127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128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14375" y="5143500"/>
            <a:ext cx="5759450" cy="1009650"/>
          </a:xfrm>
          <a:prstGeom prst="wedgeRectCallout">
            <a:avLst>
              <a:gd name="adj1" fmla="val -43745"/>
              <a:gd name="adj2" fmla="val 1110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змеи</a:t>
            </a:r>
          </a:p>
        </p:txBody>
      </p:sp>
      <p:pic>
        <p:nvPicPr>
          <p:cNvPr id="11276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95463"/>
            <a:ext cx="408305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theme/theme1.xml><?xml version="1.0" encoding="utf-8"?>
<a:theme xmlns:a="http://schemas.openxmlformats.org/drawingml/2006/main" name="Презентация2">
  <a:themeElements>
    <a:clrScheme name="ЧГК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ЧГК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ЧГК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ГК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</TotalTime>
  <Words>285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Презентация2</vt:lpstr>
      <vt:lpstr>ИГРА </vt:lpstr>
      <vt:lpstr>Слайд 2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Список источников</vt:lpstr>
      <vt:lpstr>Список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</cp:lastModifiedBy>
  <cp:revision>48</cp:revision>
  <dcterms:created xsi:type="dcterms:W3CDTF">2010-11-14T08:57:36Z</dcterms:created>
  <dcterms:modified xsi:type="dcterms:W3CDTF">2013-05-02T12:44:13Z</dcterms:modified>
</cp:coreProperties>
</file>