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86" r:id="rId3"/>
    <p:sldId id="256" r:id="rId4"/>
    <p:sldId id="257" r:id="rId5"/>
    <p:sldId id="259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3" r:id="rId16"/>
    <p:sldId id="274" r:id="rId17"/>
    <p:sldId id="275" r:id="rId18"/>
    <p:sldId id="276" r:id="rId19"/>
    <p:sldId id="277" r:id="rId20"/>
    <p:sldId id="280" r:id="rId21"/>
    <p:sldId id="282" r:id="rId22"/>
    <p:sldId id="284" r:id="rId23"/>
    <p:sldId id="28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05" autoAdjust="0"/>
  </p:normalViewPr>
  <p:slideViewPr>
    <p:cSldViewPr>
      <p:cViewPr varScale="1">
        <p:scale>
          <a:sx n="83" d="100"/>
          <a:sy n="83" d="100"/>
        </p:scale>
        <p:origin x="-143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620688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smtClean="0">
                <a:ln>
                  <a:solidFill>
                    <a:schemeClr val="tx1"/>
                  </a:solidFill>
                  <a:prstDash val="dash"/>
                </a:ln>
              </a:rPr>
              <a:t>Муниципальное бюджетное дошкольное образовательное учреждение</a:t>
            </a:r>
          </a:p>
          <a:p>
            <a:pPr algn="ctr">
              <a:spcBef>
                <a:spcPct val="50000"/>
              </a:spcBef>
            </a:pPr>
            <a:r>
              <a:rPr lang="ru-RU" b="1" dirty="0" smtClean="0">
                <a:ln>
                  <a:solidFill>
                    <a:schemeClr val="tx1"/>
                  </a:solidFill>
                  <a:prstDash val="dash"/>
                </a:ln>
              </a:rPr>
              <a:t>«Центр развития ребенка – детский сад «Теремок»</a:t>
            </a:r>
          </a:p>
          <a:p>
            <a:pPr algn="ctr">
              <a:spcBef>
                <a:spcPct val="50000"/>
              </a:spcBef>
            </a:pPr>
            <a:r>
              <a:rPr lang="ru-RU" b="1" dirty="0" smtClean="0">
                <a:ln>
                  <a:solidFill>
                    <a:schemeClr val="tx1"/>
                  </a:solidFill>
                  <a:prstDash val="dash"/>
                </a:ln>
              </a:rPr>
              <a:t>с. Александровское»</a:t>
            </a:r>
            <a:endParaRPr lang="ru-RU" b="1" dirty="0">
              <a:ln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3356992"/>
            <a:ext cx="8615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/>
              <a:t>Группа «Умка»</a:t>
            </a:r>
            <a:endParaRPr lang="ru-RU" sz="6600" dirty="0"/>
          </a:p>
        </p:txBody>
      </p:sp>
      <p:sp>
        <p:nvSpPr>
          <p:cNvPr id="7" name="TextBox 6"/>
          <p:cNvSpPr txBox="1"/>
          <p:nvPr/>
        </p:nvSpPr>
        <p:spPr>
          <a:xfrm>
            <a:off x="3131840" y="5733256"/>
            <a:ext cx="5585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Воспитатели </a:t>
            </a:r>
            <a:r>
              <a:rPr lang="ru-RU" dirty="0" err="1" smtClean="0"/>
              <a:t>Габдрафикова</a:t>
            </a:r>
            <a:r>
              <a:rPr lang="ru-RU" dirty="0" smtClean="0"/>
              <a:t> Людмила  Владимировна</a:t>
            </a:r>
          </a:p>
          <a:p>
            <a:r>
              <a:rPr lang="ru-RU" dirty="0" smtClean="0"/>
              <a:t> </a:t>
            </a:r>
            <a:r>
              <a:rPr lang="ru-RU" dirty="0" smtClean="0"/>
              <a:t>                             </a:t>
            </a:r>
            <a:r>
              <a:rPr lang="ru-RU" dirty="0" err="1" smtClean="0"/>
              <a:t>Кинцель</a:t>
            </a:r>
            <a:r>
              <a:rPr lang="ru-RU" dirty="0" smtClean="0"/>
              <a:t> </a:t>
            </a:r>
            <a:r>
              <a:rPr lang="ru-RU" dirty="0" err="1" smtClean="0"/>
              <a:t>Ида</a:t>
            </a:r>
            <a:r>
              <a:rPr lang="ru-RU" dirty="0" smtClean="0"/>
              <a:t> Леонидовна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ocuments\Предметно-развивающая среда ДОУ 2013\DSCN4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2676"/>
            <a:ext cx="7728859" cy="5796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778072">
            <a:off x="1259632" y="836712"/>
            <a:ext cx="5236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99FF"/>
                </a:solidFill>
              </a:rPr>
              <a:t>Уголок для девочек </a:t>
            </a:r>
            <a:endParaRPr lang="ru-RU" sz="4400" b="1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008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ocuments\Предметно-развивающая среда ДОУ 2013\DSCN4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104456" cy="5229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3968" y="1484784"/>
            <a:ext cx="48600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Очень любим мы читать,</a:t>
            </a:r>
          </a:p>
          <a:p>
            <a:r>
              <a:rPr lang="ru-RU" sz="3200" dirty="0" smtClean="0"/>
              <a:t> Ч</a:t>
            </a:r>
            <a:r>
              <a:rPr lang="ru-RU" sz="3200" dirty="0" smtClean="0"/>
              <a:t>тобы всё на свете знать.</a:t>
            </a:r>
          </a:p>
          <a:p>
            <a:r>
              <a:rPr lang="ru-RU" sz="3200" dirty="0" smtClean="0"/>
              <a:t> Сказки есть и Пушкин есть,</a:t>
            </a:r>
            <a:br>
              <a:rPr lang="ru-RU" sz="3200" dirty="0" smtClean="0"/>
            </a:br>
            <a:r>
              <a:rPr lang="ru-RU" sz="3200" dirty="0" smtClean="0"/>
              <a:t>Книжки все не перечесть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9835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ocuments\Предметно-развивающая среда ДОУ 2013\DSCN4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2664296" cy="35523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\Documents\Предметно-развивающая среда ДОУ 2013\DSCN43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3659">
            <a:off x="3995936" y="1412776"/>
            <a:ext cx="4656977" cy="34927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548680"/>
            <a:ext cx="71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Календарь природы</a:t>
            </a:r>
            <a:endParaRPr lang="ru-RU" sz="40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4437112"/>
            <a:ext cx="6030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Дни недели и погоду</a:t>
            </a:r>
          </a:p>
          <a:p>
            <a:r>
              <a:rPr lang="ru-RU" sz="3600" dirty="0" smtClean="0"/>
              <a:t>Мы отметим в календарь.</a:t>
            </a:r>
          </a:p>
          <a:p>
            <a:r>
              <a:rPr lang="ru-RU" sz="3600" dirty="0" smtClean="0"/>
              <a:t>Всё </a:t>
            </a:r>
            <a:r>
              <a:rPr lang="ru-RU" sz="3600" dirty="0" smtClean="0"/>
              <a:t>узнаем о природе -</a:t>
            </a:r>
          </a:p>
          <a:p>
            <a:r>
              <a:rPr lang="ru-RU" sz="3600" dirty="0" smtClean="0"/>
              <a:t>Как беречь и </a:t>
            </a:r>
            <a:r>
              <a:rPr lang="ru-RU" sz="3600" dirty="0" smtClean="0"/>
              <a:t>охранять</a:t>
            </a:r>
            <a:r>
              <a:rPr lang="ru-RU" b="1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0954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ocuments\Предметно-развивающая среда ДОУ 2013\DSCN4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36712"/>
            <a:ext cx="4320480" cy="5760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908720"/>
            <a:ext cx="449999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Уголок 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физического 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воспитания 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4293096"/>
            <a:ext cx="33319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Ракетки, кегли и мячи</a:t>
            </a:r>
          </a:p>
          <a:p>
            <a:r>
              <a:rPr lang="ru-RU" dirty="0" smtClean="0"/>
              <a:t>Для занятий все возьми, </a:t>
            </a:r>
          </a:p>
          <a:p>
            <a:r>
              <a:rPr lang="ru-RU" dirty="0" smtClean="0"/>
              <a:t>И дорожки для ходьбы</a:t>
            </a:r>
          </a:p>
          <a:p>
            <a:r>
              <a:rPr lang="ru-RU" dirty="0" smtClean="0"/>
              <a:t>И скакалки и спортивные палки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582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ocuments\Предметно-развивающая среда ДОУ 2013\DSCN4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620688"/>
            <a:ext cx="4467784" cy="3096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9438" y="692696"/>
            <a:ext cx="82251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Сюжетно – ролевые игры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Picture 2" descr="C:\Users\1\Documents\Предметно-развивающая среда ДОУ 2013\DSCN4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528392" cy="264629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4509120"/>
            <a:ext cx="28008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Знакомят  эти игры нас</a:t>
            </a:r>
          </a:p>
          <a:p>
            <a:r>
              <a:rPr lang="ru-RU" dirty="0" smtClean="0"/>
              <a:t>С разными профессиями.</a:t>
            </a:r>
          </a:p>
          <a:p>
            <a:r>
              <a:rPr lang="ru-RU" dirty="0" smtClean="0"/>
              <a:t>Тут военным можно стать.</a:t>
            </a:r>
          </a:p>
          <a:p>
            <a:r>
              <a:rPr lang="ru-RU" dirty="0" smtClean="0"/>
              <a:t>Или почтальоном, </a:t>
            </a:r>
          </a:p>
          <a:p>
            <a:r>
              <a:rPr lang="ru-RU" dirty="0" smtClean="0"/>
              <a:t>Продавец иль формацевтр</a:t>
            </a:r>
          </a:p>
          <a:p>
            <a:r>
              <a:rPr lang="ru-RU" dirty="0" smtClean="0"/>
              <a:t>Все под силу нам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9930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ocuments\Предметно-развивающая среда ДОУ 2013\DSCN42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248"/>
          <a:stretch/>
        </p:blipFill>
        <p:spPr bwMode="auto">
          <a:xfrm>
            <a:off x="539552" y="757891"/>
            <a:ext cx="8316416" cy="5410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2026" y="836712"/>
            <a:ext cx="80399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Мини –музей «Куколка»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5013176"/>
            <a:ext cx="6768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В музее куколки живут.</a:t>
            </a:r>
          </a:p>
          <a:p>
            <a:r>
              <a:rPr lang="ru-RU" sz="4000" dirty="0" smtClean="0"/>
              <a:t>Их дети сами шьют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231661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ocuments\Предметно-развивающая среда ДОУ 2013\DSCN43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333" r="1166"/>
          <a:stretch/>
        </p:blipFill>
        <p:spPr bwMode="auto">
          <a:xfrm>
            <a:off x="683568" y="1196752"/>
            <a:ext cx="3965672" cy="24275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\Documents\Предметно-развивающая среда ДОУ 2013\DSCN42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445" r="2167"/>
          <a:stretch/>
        </p:blipFill>
        <p:spPr bwMode="auto">
          <a:xfrm>
            <a:off x="4716016" y="3573016"/>
            <a:ext cx="3861667" cy="259198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51646">
            <a:off x="201673" y="188640"/>
            <a:ext cx="87406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Театральный уголок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4365104"/>
            <a:ext cx="293913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Дружно сказки здесь живут.</a:t>
            </a:r>
          </a:p>
          <a:p>
            <a:r>
              <a:rPr lang="ru-RU" dirty="0" smtClean="0"/>
              <a:t>Разные театры,</a:t>
            </a:r>
          </a:p>
          <a:p>
            <a:r>
              <a:rPr lang="ru-RU" dirty="0" smtClean="0"/>
              <a:t>Кукольный и </a:t>
            </a:r>
            <a:r>
              <a:rPr lang="ru-RU" dirty="0" err="1" smtClean="0"/>
              <a:t>Би</a:t>
            </a:r>
            <a:r>
              <a:rPr lang="ru-RU" dirty="0" smtClean="0"/>
              <a:t>- </a:t>
            </a:r>
            <a:r>
              <a:rPr lang="ru-RU" dirty="0" err="1" smtClean="0"/>
              <a:t>ба-бо</a:t>
            </a:r>
            <a:r>
              <a:rPr lang="ru-RU" dirty="0" smtClean="0"/>
              <a:t>,</a:t>
            </a:r>
          </a:p>
          <a:p>
            <a:r>
              <a:rPr lang="ru-RU" dirty="0" smtClean="0"/>
              <a:t>И платочный, настольный</a:t>
            </a:r>
          </a:p>
          <a:p>
            <a:r>
              <a:rPr lang="ru-RU" dirty="0" smtClean="0"/>
              <a:t>Приходите в гости к нам. </a:t>
            </a:r>
          </a:p>
          <a:p>
            <a:r>
              <a:rPr lang="ru-RU" dirty="0" smtClean="0"/>
              <a:t>Дети сказки вам покажут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0301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ocuments\Предметно-развивающая среда ДОУ 2013\DSCN4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4" y="980728"/>
            <a:ext cx="4196248" cy="5594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282309">
            <a:off x="3423467" y="1153869"/>
            <a:ext cx="57231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Салон красоты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2040" y="4149080"/>
            <a:ext cx="4211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Фен, гель расческа </a:t>
            </a:r>
          </a:p>
          <a:p>
            <a:r>
              <a:rPr lang="ru-RU" sz="3200" dirty="0" smtClean="0"/>
              <a:t>Вот и новая прическа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7936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ocuments\Предметно-развивающая среда ДОУ 2013\DSCN4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416824" cy="5562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92008" y="1124744"/>
            <a:ext cx="67599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уголок краеведения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5805264"/>
            <a:ext cx="5247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  России,  о Москве</a:t>
            </a:r>
          </a:p>
          <a:p>
            <a:r>
              <a:rPr lang="ru-RU" sz="2800" b="1" dirty="0" smtClean="0"/>
              <a:t> Нужно детям знать везде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48171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1\Documents\Предметно-развивающая среда ДОУ 2013\DSCN43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352928" cy="57880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630065">
            <a:off x="5473514" y="1211381"/>
            <a:ext cx="3176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центр ОБЖ</a:t>
            </a:r>
            <a:endParaRPr lang="ru-RU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974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 descr="DSC072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248150" cy="2808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DSC072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60350"/>
            <a:ext cx="4032250" cy="2808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4" descr="DSC0721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645024"/>
            <a:ext cx="4008438" cy="2808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6" descr="DSC0721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717032"/>
            <a:ext cx="3743325" cy="2808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115616" y="3105835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Детский сад у нас хорош, лучше сада не найдёшь!</a:t>
            </a:r>
            <a:endParaRPr lang="ru-RU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ocuments\Предметно-развивающая среда ДОУ 2013\DSCN4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2" y="620688"/>
            <a:ext cx="3787548" cy="5146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\Documents\Предметно-развивающая среда ДОУ 2013\DSCN4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2976331" cy="22322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733256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Вызывает уважение дорожное движение</a:t>
            </a:r>
          </a:p>
          <a:p>
            <a:r>
              <a:rPr lang="ru-RU" dirty="0" smtClean="0"/>
              <a:t>На дороге не зеваем , правила все изучаем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508104" y="3717032"/>
            <a:ext cx="2953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Если вдруг пожар случится.</a:t>
            </a:r>
          </a:p>
          <a:p>
            <a:r>
              <a:rPr lang="ru-RU" dirty="0" smtClean="0"/>
              <a:t> Мы не станем паниковать.</a:t>
            </a:r>
          </a:p>
          <a:p>
            <a:r>
              <a:rPr lang="ru-RU" dirty="0" smtClean="0"/>
              <a:t> Наберем скорей 01.</a:t>
            </a:r>
          </a:p>
          <a:p>
            <a:r>
              <a:rPr lang="ru-RU" dirty="0" smtClean="0"/>
              <a:t>И пожарных будем ждать.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446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ocuments\Предметно-развивающая среда ДОУ 2013\DSCN4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301">
            <a:off x="443540" y="594132"/>
            <a:ext cx="4272475" cy="3204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1\Documents\Предметно-развивающая среда ДОУ 2013\DSCN42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3141">
            <a:off x="5364088" y="476672"/>
            <a:ext cx="2520280" cy="33603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1\Documents\Предметно-развивающая среда ДОУ 2013\DSCN4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97">
            <a:off x="5054052" y="3926528"/>
            <a:ext cx="3600400" cy="2501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3933056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Мы уже многое знаем,</a:t>
            </a:r>
          </a:p>
          <a:p>
            <a:r>
              <a:rPr lang="ru-RU" sz="2400" b="1" dirty="0" smtClean="0"/>
              <a:t>В школу мы пойти мечтаем</a:t>
            </a:r>
          </a:p>
          <a:p>
            <a:r>
              <a:rPr lang="ru-RU" sz="2400" b="1" dirty="0" smtClean="0"/>
              <a:t>Будем хорошо учиться</a:t>
            </a:r>
          </a:p>
          <a:p>
            <a:r>
              <a:rPr lang="ru-RU" sz="2400" b="1" dirty="0" smtClean="0"/>
              <a:t>Ведь в детском саду,</a:t>
            </a:r>
          </a:p>
          <a:p>
            <a:r>
              <a:rPr lang="ru-RU" sz="2400" b="1" dirty="0" smtClean="0"/>
              <a:t>Нас научили трудится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5916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\Documents\Предметно-развивающая среда ДОУ 2013\DSCN4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888432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04664"/>
            <a:ext cx="590465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Уголок </a:t>
            </a:r>
          </a:p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Художественного</a:t>
            </a:r>
          </a:p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творчества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559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1\Documents\Предметно-развивающая среда ДОУ 2013\DSCN43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656851" cy="57426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4581128"/>
            <a:ext cx="10725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Группа «Умка» </a:t>
            </a:r>
          </a:p>
          <a:p>
            <a:r>
              <a:rPr lang="ru-RU" sz="4000" b="1" dirty="0" smtClean="0"/>
              <a:t> </a:t>
            </a:r>
            <a:r>
              <a:rPr lang="ru-RU" sz="4000" b="1" dirty="0" smtClean="0"/>
              <a:t>О</a:t>
            </a:r>
            <a:r>
              <a:rPr lang="ru-RU" sz="4000" b="1" dirty="0" smtClean="0"/>
              <a:t>чень рада видеть вас,</a:t>
            </a:r>
          </a:p>
          <a:p>
            <a:r>
              <a:rPr lang="ru-RU" sz="4000" b="1" dirty="0" smtClean="0"/>
              <a:t>Приходите, ждём </a:t>
            </a:r>
            <a:r>
              <a:rPr lang="ru-RU" sz="4000" b="1" smtClean="0"/>
              <a:t>мы вас!</a:t>
            </a:r>
            <a:endParaRPr lang="ru-RU" sz="4000" b="1" dirty="0"/>
          </a:p>
        </p:txBody>
      </p:sp>
    </p:spTree>
    <p:extLst>
      <p:ext uri="{BB962C8B-B14F-4D97-AF65-F5344CB8AC3E}">
        <p14:creationId xmlns="" xmlns:p14="http://schemas.microsoft.com/office/powerpoint/2010/main" val="79190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731990" cy="6309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292081" y="548680"/>
            <a:ext cx="38519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Есть группа «Умка» в Теремке,</a:t>
            </a:r>
          </a:p>
          <a:p>
            <a:r>
              <a:rPr lang="ru-RU" sz="2800" dirty="0" smtClean="0"/>
              <a:t>Не найдешь таких ни где, </a:t>
            </a:r>
          </a:p>
          <a:p>
            <a:r>
              <a:rPr lang="ru-RU" sz="2800" dirty="0" smtClean="0"/>
              <a:t>Мы умные, спортивные </a:t>
            </a:r>
          </a:p>
          <a:p>
            <a:r>
              <a:rPr lang="ru-RU" sz="2800" dirty="0" smtClean="0"/>
              <a:t>Весёлые красивые.</a:t>
            </a:r>
          </a:p>
          <a:p>
            <a:r>
              <a:rPr lang="ru-RU" sz="2800" dirty="0" smtClean="0"/>
              <a:t> Всё можем, все умеем</a:t>
            </a:r>
          </a:p>
          <a:p>
            <a:r>
              <a:rPr lang="ru-RU" sz="2800" dirty="0"/>
              <a:t> И</a:t>
            </a:r>
            <a:r>
              <a:rPr lang="ru-RU" sz="2800" dirty="0" smtClean="0"/>
              <a:t> нету нас сильнее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4437112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«Умка» </a:t>
            </a:r>
            <a:endParaRPr lang="ru-RU" b="1" dirty="0" smtClean="0"/>
          </a:p>
          <a:p>
            <a:pPr algn="ctr"/>
            <a:r>
              <a:rPr lang="ru-RU" b="1" dirty="0" smtClean="0"/>
              <a:t>подготовительная к школе группа. </a:t>
            </a:r>
          </a:p>
          <a:p>
            <a:pPr algn="ctr"/>
            <a:r>
              <a:rPr lang="ru-RU" b="1" dirty="0" smtClean="0"/>
              <a:t>Группу посещает </a:t>
            </a:r>
            <a:r>
              <a:rPr lang="ru-RU" b="1" dirty="0" smtClean="0"/>
              <a:t>30детей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43897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ocuments\Предметно-развивающая среда ДОУ 2013\DSCN4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620688"/>
            <a:ext cx="3036706" cy="34020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\Documents\Предметно-развивающая среда ДОУ 2013\DSCN42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3789759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1\Documents\Предметно-развивающая среда ДОУ 2013\DSCN42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992"/>
            <a:ext cx="4032447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20758210">
            <a:off x="186145" y="1062100"/>
            <a:ext cx="4307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Родительский уголок</a:t>
            </a:r>
            <a:endParaRPr lang="ru-RU" sz="32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4509120"/>
            <a:ext cx="61561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Логопед детишек учит </a:t>
            </a:r>
          </a:p>
          <a:p>
            <a:r>
              <a:rPr lang="ru-RU" b="1" dirty="0" smtClean="0"/>
              <a:t>Звуки выговаривать, </a:t>
            </a:r>
          </a:p>
          <a:p>
            <a:r>
              <a:rPr lang="ru-RU" b="1" dirty="0" smtClean="0"/>
              <a:t>А родителей научит </a:t>
            </a:r>
          </a:p>
          <a:p>
            <a:r>
              <a:rPr lang="ru-RU" b="1" dirty="0" smtClean="0"/>
              <a:t>Как </a:t>
            </a:r>
            <a:r>
              <a:rPr lang="ru-RU" b="1" dirty="0" err="1" smtClean="0"/>
              <a:t>чистоговорки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                          проговаривать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7710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ocuments\Предметно-развивающая среда ДОУ 2013\DSCN4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552394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\Documents\Предметно-развивающая среда ДОУ 2013\DSCN42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96752"/>
            <a:ext cx="3240360" cy="24302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077072"/>
            <a:ext cx="3960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В родительский уголок </a:t>
            </a:r>
          </a:p>
          <a:p>
            <a:r>
              <a:rPr lang="ru-RU" sz="2800" b="1" dirty="0" smtClean="0"/>
              <a:t>Информации поток:</a:t>
            </a:r>
          </a:p>
          <a:p>
            <a:r>
              <a:rPr lang="ru-RU" sz="2800" b="1" dirty="0" smtClean="0"/>
              <a:t>Есть психолога советы,</a:t>
            </a:r>
          </a:p>
          <a:p>
            <a:r>
              <a:rPr lang="ru-RU" sz="2800" b="1" dirty="0" smtClean="0"/>
              <a:t>На вопросы все ответы</a:t>
            </a:r>
            <a:endParaRPr lang="ru-RU" sz="2800" dirty="0"/>
          </a:p>
        </p:txBody>
      </p:sp>
      <p:pic>
        <p:nvPicPr>
          <p:cNvPr id="6" name="Picture 2" descr="C:\Users\1\Documents\Предметно-развивающая среда ДОУ 2013\DSCN42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77072"/>
            <a:ext cx="3528392" cy="26462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340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ocuments\Предметно-развивающая среда ДОУ 2013\DSCN42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9" y="476672"/>
            <a:ext cx="3086906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2852936"/>
            <a:ext cx="5166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/>
              <a:t>Ах, вернисаж, наш вернисаж,</a:t>
            </a:r>
          </a:p>
          <a:p>
            <a:pPr algn="r"/>
            <a:r>
              <a:rPr lang="ru-RU" sz="2400" b="1" dirty="0" smtClean="0"/>
              <a:t>Искусства нашего ты страж.</a:t>
            </a:r>
          </a:p>
          <a:p>
            <a:pPr algn="r"/>
            <a:r>
              <a:rPr lang="ru-RU" sz="2400" b="1" dirty="0" smtClean="0"/>
              <a:t>Темы разные в рисунках мы </a:t>
            </a:r>
          </a:p>
          <a:p>
            <a:pPr algn="r"/>
            <a:r>
              <a:rPr lang="ru-RU" sz="2400" b="1" dirty="0" smtClean="0"/>
              <a:t>раскрываем,</a:t>
            </a:r>
          </a:p>
          <a:p>
            <a:pPr algn="r"/>
            <a:r>
              <a:rPr lang="ru-RU" sz="2400" b="1" dirty="0" smtClean="0"/>
              <a:t>Творчество свое для мам и пап </a:t>
            </a:r>
          </a:p>
          <a:p>
            <a:pPr algn="r"/>
            <a:r>
              <a:rPr lang="ru-RU" sz="2400" b="1" dirty="0" smtClean="0"/>
              <a:t>представляем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15507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ocuments\Предметно-развивающая среда ДОУ 2013\DSCN42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" y="548680"/>
            <a:ext cx="3936438" cy="295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1916832"/>
            <a:ext cx="39604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В уголке Здоровья, прочтите консультации</a:t>
            </a:r>
          </a:p>
          <a:p>
            <a:r>
              <a:rPr lang="ru-RU" sz="2800" b="1" dirty="0" smtClean="0"/>
              <a:t>Чтобы дети не простыли,</a:t>
            </a:r>
          </a:p>
          <a:p>
            <a:r>
              <a:rPr lang="ru-RU" sz="2800" b="1" dirty="0" smtClean="0"/>
              <a:t>На больничный не ходили.</a:t>
            </a:r>
          </a:p>
          <a:p>
            <a:r>
              <a:rPr lang="ru-RU" sz="2800" b="1" dirty="0" smtClean="0"/>
              <a:t>Вкусное, полезное,</a:t>
            </a:r>
          </a:p>
          <a:p>
            <a:r>
              <a:rPr lang="ru-RU" sz="2800" b="1" dirty="0" smtClean="0"/>
              <a:t>Здоровое меню.</a:t>
            </a:r>
          </a:p>
          <a:p>
            <a:r>
              <a:rPr lang="ru-RU" sz="2800" b="1" dirty="0" smtClean="0"/>
              <a:t>Очень любят детки</a:t>
            </a:r>
          </a:p>
          <a:p>
            <a:r>
              <a:rPr lang="ru-RU" sz="2800" b="1" dirty="0" smtClean="0"/>
              <a:t>В садике еду.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102622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1\Documents\Предметно-развивающая среда ДОУ 2013\DSCN4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276872"/>
            <a:ext cx="5664629" cy="42484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\Documents\Предметно-развивающая среда ДОУ 2013\DSCN43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672"/>
            <a:ext cx="4572000" cy="55172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547057">
            <a:off x="780638" y="1109298"/>
            <a:ext cx="4909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Групповая комната</a:t>
            </a:r>
            <a:endParaRPr lang="ru-RU" sz="40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141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1\Documents\Предметно-развивающая среда ДОУ 2013\DSCN4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632848" cy="57246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0815010">
            <a:off x="2190030" y="5187322"/>
            <a:ext cx="5588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Уголок для мальчиков</a:t>
            </a:r>
            <a:endParaRPr lang="ru-RU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70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257</TotalTime>
  <Words>413</Words>
  <Application>Microsoft Office PowerPoint</Application>
  <PresentationFormat>Экран (4:3)</PresentationFormat>
  <Paragraphs>98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Волна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23</cp:revision>
  <dcterms:created xsi:type="dcterms:W3CDTF">2013-11-13T08:02:09Z</dcterms:created>
  <dcterms:modified xsi:type="dcterms:W3CDTF">2013-11-14T13:56:35Z</dcterms:modified>
</cp:coreProperties>
</file>