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63" r:id="rId5"/>
    <p:sldId id="261" r:id="rId6"/>
    <p:sldId id="262" r:id="rId7"/>
    <p:sldId id="265" r:id="rId8"/>
    <p:sldId id="269" r:id="rId9"/>
    <p:sldId id="266" r:id="rId10"/>
    <p:sldId id="264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60"/>
  </p:normalViewPr>
  <p:slideViewPr>
    <p:cSldViewPr>
      <p:cViewPr varScale="1">
        <p:scale>
          <a:sx n="75" d="100"/>
          <a:sy n="75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285D-0DE5-4C62-A44E-037872031686}" type="datetimeFigureOut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03D9-1DA8-4EC7-915A-C8A1D4931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D2F5-F5DF-458B-904E-A8FDCF7C94B5}" type="datetimeFigureOut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9AA9-D08A-4A2A-AFFB-36EEEB358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A749-372C-4FCF-B2A8-9AE8AD9CEA7E}" type="datetimeFigureOut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80D35-C46D-4365-BDED-37F90300B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B5EF-C3B2-40AA-B3DE-7D973793A9D3}" type="datetimeFigureOut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B94B3-A54E-4C00-8D2F-58B1A22DB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EDD4-FDC0-41AC-BD75-07A0534BA365}" type="datetimeFigureOut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EEDAF-CD5F-4A86-8BC2-632ECA505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2BE8D-4D1E-41CB-91EA-C295B72FE168}" type="datetimeFigureOut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B89EC-8882-438A-AE44-0F987A480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F3F5-84EC-4190-8086-2CEAB6F8592D}" type="datetimeFigureOut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12A0-D326-4C74-95E6-3AD8FB650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16017-16D2-4F36-AC8E-8AB2154EDAE5}" type="datetimeFigureOut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5E4CE-0EFD-407B-A979-07DC160D8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058AB-4ADC-4940-8408-8FF188FCEB00}" type="datetimeFigureOut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DDE3-9D19-4E75-B91C-038B4A91A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4258-9707-45AB-B592-89717875030D}" type="datetimeFigureOut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79A3-64E9-4053-B7BD-54B27FAE9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B22B-9AB6-4DD2-94B4-6028816545E1}" type="datetimeFigureOut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19D1-25BA-4846-983D-68AF700E4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B44676-E988-447C-B8FB-F21CA12E2BFB}" type="datetimeFigureOut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DC287B-9C9A-4187-9A60-5C709D3E6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12" Type="http://schemas.openxmlformats.org/officeDocument/2006/relationships/image" Target="../media/image13.gif"/><Relationship Id="rId2" Type="http://schemas.openxmlformats.org/officeDocument/2006/relationships/audio" Target="file:///F:\&#1050;&#1086;&#1089;&#1084;&#1080;&#1095;&#1077;&#1089;&#1082;&#1086;&#1077;%20&#1087;&#1091;&#1090;&#1077;&#1096;&#1077;&#1089;&#1090;&#1074;&#1080;&#1077;\&#1087;&#1088;&#1080;&#1096;&#1077;&#1083;&#1077;&#1094;3.wma" TargetMode="External"/><Relationship Id="rId1" Type="http://schemas.openxmlformats.org/officeDocument/2006/relationships/audio" Target="file:///H:\&#1074;&#1085;&#1077;&#1091;&#1088;&#1086;&#1095;&#1085;&#1086;&#1077;%20&#1079;&#1072;&#1085;&#1103;&#1090;&#1080;&#1077;%202%20&#1082;&#1083;&#1072;&#1089;&#1089;\&#1041;&#1077;&#1079;&#1099;&#1084;&#1103;&#1085;&#1085;&#1099;&#1081;%204.wma" TargetMode="Externa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28.png"/><Relationship Id="rId10" Type="http://schemas.openxmlformats.org/officeDocument/2006/relationships/image" Target="../media/image10.gif"/><Relationship Id="rId4" Type="http://schemas.openxmlformats.org/officeDocument/2006/relationships/image" Target="../media/image1.gif"/><Relationship Id="rId9" Type="http://schemas.openxmlformats.org/officeDocument/2006/relationships/image" Target="../media/image9.gif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newzz.in.ua/uploads/posts/2012-10/1349363452_13d8f95c55fc.jpg" TargetMode="External"/><Relationship Id="rId3" Type="http://schemas.openxmlformats.org/officeDocument/2006/relationships/hyperlink" Target="http://animo2.ucoz.ru/photo/animacii_malogo_razmera/animacija_kosmos/53-2-0-0-2-" TargetMode="External"/><Relationship Id="rId7" Type="http://schemas.openxmlformats.org/officeDocument/2006/relationships/hyperlink" Target="http://s010.radikal.ru/i314/1104/ae/66f27434572b.jpg" TargetMode="External"/><Relationship Id="rId2" Type="http://schemas.openxmlformats.org/officeDocument/2006/relationships/hyperlink" Target="http://animo2.ucoz.ru/photo/animacii_malogo_razmera/animacija_kosmos/53-2-0-0-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.allday.ru/uploads/posts/2008-12/1229983073_allday.ru_8.jpeg" TargetMode="External"/><Relationship Id="rId5" Type="http://schemas.openxmlformats.org/officeDocument/2006/relationships/hyperlink" Target="http://animo2.ucoz.ru/photo/animacii_malogo_razmera/anima" TargetMode="External"/><Relationship Id="rId10" Type="http://schemas.openxmlformats.org/officeDocument/2006/relationships/hyperlink" Target="http://www.uralligaculture.ru/img/kat/main1000100.jpg" TargetMode="External"/><Relationship Id="rId4" Type="http://schemas.openxmlformats.org/officeDocument/2006/relationships/hyperlink" Target="http://animo2.ucoz.ru/photo/animacii_malogo_razmera/animacija_kosmos/53" TargetMode="External"/><Relationship Id="rId9" Type="http://schemas.openxmlformats.org/officeDocument/2006/relationships/hyperlink" Target="http://img.aucland.ru/market-photos/530/1b929147ac5QdONk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F:\&#1050;&#1086;&#1089;&#1084;&#1080;&#1095;&#1077;&#1089;&#1082;&#1086;&#1077;%20&#1087;&#1091;&#1090;&#1077;&#1096;&#1077;&#1089;&#1090;&#1074;&#1080;&#1077;\&#1087;&#1088;&#1080;&#1096;&#1077;&#1083;&#1077;&#1094;1.wma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gif"/><Relationship Id="rId2" Type="http://schemas.openxmlformats.org/officeDocument/2006/relationships/audio" Target="file:///F:\&#1050;&#1086;&#1089;&#1084;&#1080;&#1095;&#1077;&#1089;&#1082;&#1086;&#1077;%20&#1087;&#1091;&#1090;&#1077;&#1096;&#1077;&#1089;&#1090;&#1074;&#1080;&#1077;\&#1087;&#1088;&#1080;&#1096;&#1077;&#1083;&#1077;&#1094;2.wma" TargetMode="External"/><Relationship Id="rId1" Type="http://schemas.openxmlformats.org/officeDocument/2006/relationships/audio" Target="../media/audio2.wav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6;&#1072;&#1073;&#1086;&#1095;&#1080;&#1081;%20&#1089;&#1090;&#1086;&#1083;\&#1051;&#1077;&#1074;&#1080;&#1090;&#1072;&#1085;-&#1043;&#1072;&#1075;&#1072;&#1088;&#1080;&#1085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Рисунок 4" descr="19241749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450"/>
            <a:ext cx="9144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43042" y="1785926"/>
            <a:ext cx="617342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Космическое  путешествие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3317" name="TextBox 11"/>
          <p:cNvSpPr txBox="1">
            <a:spLocks noChangeArrowheads="1"/>
          </p:cNvSpPr>
          <p:nvPr/>
        </p:nvSpPr>
        <p:spPr bwMode="auto">
          <a:xfrm>
            <a:off x="4857750" y="5500688"/>
            <a:ext cx="3857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Выполнила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учитель изобразительного искусства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Ярковая Людмила Николаевна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МБОУ НОШ №1 пос. Эльбан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25"/>
            <a:ext cx="9144000" cy="722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Содержимое 5" descr="192417496.gi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44450"/>
            <a:ext cx="9144000" cy="7038975"/>
          </a:xfrm>
        </p:spPr>
      </p:pic>
      <p:pic>
        <p:nvPicPr>
          <p:cNvPr id="23555" name="Рисунок 6" descr="14909028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365625"/>
            <a:ext cx="2841625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7" descr="30461643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1916113"/>
            <a:ext cx="2095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9" descr="30461643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620713"/>
            <a:ext cx="2095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0" descr="75255938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1700213"/>
            <a:ext cx="20161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11" descr="92792269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3350" y="4365625"/>
            <a:ext cx="17287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16" descr="7418077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7538" y="53006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17" descr="7418077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16238" y="33575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Рисунок 18" descr="7418077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125" y="37893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19" descr="7418077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2988" y="7651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Рисунок 20" descr="7418077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0063" y="836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Рисунок 21" descr="7418077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4388" y="213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Рисунок 22" descr="7418077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9080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Рисунок 23" descr="7418077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0113" y="37163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Рисунок 24" descr="36781963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00" y="5084763"/>
            <a:ext cx="14668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Рисунок 25" descr="36781963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7538" y="908050"/>
            <a:ext cx="8651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Рисунок 26" descr="583225622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08850" y="2565400"/>
            <a:ext cx="10810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Рисунок 33" descr="15533000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1820127">
            <a:off x="-7938" y="4706938"/>
            <a:ext cx="377983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Рисунок 27" descr="5563198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11413" y="15573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Безымянный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пришелец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21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ru-RU" sz="2400" smtClean="0"/>
              <a:t>Панно «Космическое путешествие»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C:\Users\1\Desktop\100_1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91440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Используемые материалы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smtClean="0">
                <a:hlinkClick r:id="rId2"/>
              </a:rPr>
              <a:t>http://animo2.ucoz.ru/photo/animacii_malogo_razmera/animacija_kosmos/53-2-0-0-2</a:t>
            </a:r>
            <a:r>
              <a:rPr lang="ru-RU" sz="1400" smtClean="0"/>
              <a:t> -пришелец</a:t>
            </a:r>
          </a:p>
          <a:p>
            <a:r>
              <a:rPr lang="en-US" sz="1400" smtClean="0">
                <a:hlinkClick r:id="rId3"/>
              </a:rPr>
              <a:t>http://animo2.ucoz.ru/photo/animacii_malogo_razmera/animacija_kosmos/53-2-0-0-2</a:t>
            </a:r>
            <a:r>
              <a:rPr lang="ru-RU" sz="1400" smtClean="0"/>
              <a:t> - звезды в космосе</a:t>
            </a:r>
          </a:p>
          <a:p>
            <a:r>
              <a:rPr lang="en-US" sz="1400" smtClean="0">
                <a:hlinkClick r:id="rId2"/>
              </a:rPr>
              <a:t>http://animo2.ucoz.ru/photo/animacii_malogo_razmera/animacija_kosmos/53-2-0-0-2</a:t>
            </a:r>
            <a:r>
              <a:rPr lang="ru-RU" sz="1400" smtClean="0"/>
              <a:t> - ракета</a:t>
            </a:r>
          </a:p>
          <a:p>
            <a:r>
              <a:rPr lang="en-US" sz="1400" smtClean="0">
                <a:hlinkClick r:id="rId4"/>
              </a:rPr>
              <a:t>http://animo2.ucoz.ru/photo/animacii_malogo_razmera/animacija_kosmos/53</a:t>
            </a:r>
            <a:r>
              <a:rPr lang="ru-RU" sz="1400" smtClean="0"/>
              <a:t> -НЛО</a:t>
            </a:r>
          </a:p>
          <a:p>
            <a:r>
              <a:rPr lang="en-US" sz="1400" smtClean="0">
                <a:hlinkClick r:id="rId5"/>
              </a:rPr>
              <a:t>http://animo2.ucoz.ru/photo/animacii_malogo_razmera/anima</a:t>
            </a:r>
            <a:r>
              <a:rPr lang="ru-RU" sz="1400" smtClean="0"/>
              <a:t> -летающая тарелка</a:t>
            </a:r>
          </a:p>
          <a:p>
            <a:r>
              <a:rPr lang="en-US" sz="1400" smtClean="0">
                <a:hlinkClick r:id="rId4"/>
              </a:rPr>
              <a:t>http://animo2.ucoz.ru/photo/animacii_malogo_razmera/animacija_kosmos/53</a:t>
            </a:r>
            <a:r>
              <a:rPr lang="ru-RU" sz="1400" smtClean="0"/>
              <a:t>  -планета</a:t>
            </a:r>
          </a:p>
          <a:p>
            <a:r>
              <a:rPr lang="en-US" sz="1400" smtClean="0">
                <a:hlinkClick r:id="rId5"/>
              </a:rPr>
              <a:t>http://animo2.ucoz.ru/photo/animacii_malogo_razmera/anima</a:t>
            </a:r>
            <a:r>
              <a:rPr lang="ru-RU" sz="1400" smtClean="0"/>
              <a:t> -земля</a:t>
            </a:r>
          </a:p>
          <a:p>
            <a:r>
              <a:rPr lang="en-US" sz="1400" smtClean="0">
                <a:hlinkClick r:id="rId6"/>
              </a:rPr>
              <a:t>http://i.allday.ru/uploads/posts/2008-12/1229983073_allday.ru_8.jpeg</a:t>
            </a:r>
            <a:r>
              <a:rPr lang="ru-RU" sz="1400" smtClean="0"/>
              <a:t> -Гагарин</a:t>
            </a:r>
          </a:p>
          <a:p>
            <a:r>
              <a:rPr lang="en-US" sz="1400" smtClean="0">
                <a:hlinkClick r:id="rId7"/>
              </a:rPr>
              <a:t>http://s010.radikal.ru/i314/1104/ae/66f27434572b.jpg</a:t>
            </a:r>
            <a:r>
              <a:rPr lang="ru-RU" sz="1400" smtClean="0"/>
              <a:t> -Гагарин в скафандре</a:t>
            </a:r>
          </a:p>
          <a:p>
            <a:r>
              <a:rPr lang="en-US" sz="1400" smtClean="0">
                <a:hlinkClick r:id="rId8"/>
              </a:rPr>
              <a:t>http://newzz.in.ua/uploads/posts/2012-10/1349363452_13d8f95c55fc.jpg</a:t>
            </a:r>
            <a:r>
              <a:rPr lang="ru-RU" sz="1400" smtClean="0"/>
              <a:t> -Королев</a:t>
            </a:r>
          </a:p>
          <a:p>
            <a:r>
              <a:rPr lang="en-US" sz="1400" smtClean="0">
                <a:hlinkClick r:id="rId9"/>
              </a:rPr>
              <a:t>http://img.aucland.ru/market-photos/530/1b929147ac5QdONk.jpg</a:t>
            </a:r>
            <a:r>
              <a:rPr lang="ru-RU" sz="1400" smtClean="0"/>
              <a:t> -Гагарин с Королевым</a:t>
            </a:r>
          </a:p>
          <a:p>
            <a:r>
              <a:rPr lang="en-US" sz="1400" smtClean="0">
                <a:hlinkClick r:id="rId10"/>
              </a:rPr>
              <a:t>http://www.uralligaculture.ru/img/kat/main1000100.jpg</a:t>
            </a:r>
            <a:r>
              <a:rPr lang="ru-RU" sz="1400" smtClean="0"/>
              <a:t>  -Циолковский</a:t>
            </a:r>
          </a:p>
          <a:p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Рисунок 4" descr="19241749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4450"/>
            <a:ext cx="9144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56319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15573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MS900069593[1].wav">
            <a:hlinkClick r:id="" action="ppaction://media"/>
          </p:cNvPr>
          <p:cNvPicPr>
            <a:picLocks noRot="1" noChangeAspect="1"/>
          </p:cNvPicPr>
          <p:nvPr>
            <a:wavAudioFile r:embed="rId1" name="MS900069593[1]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956550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пришелец1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1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5" descr="192417496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44450"/>
            <a:ext cx="9144000" cy="7038975"/>
          </a:xfrm>
        </p:spPr>
      </p:pic>
      <p:pic>
        <p:nvPicPr>
          <p:cNvPr id="15363" name="Рисунок 6" descr="14909028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365625"/>
            <a:ext cx="2841625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7" descr="30461643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916113"/>
            <a:ext cx="2095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9" descr="30461643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620713"/>
            <a:ext cx="2095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0" descr="75255938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1700213"/>
            <a:ext cx="20161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11" descr="92792269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4365625"/>
            <a:ext cx="17287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16" descr="7418077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53006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7" descr="7418077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33575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8" descr="7418077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37893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Рисунок 19" descr="7418077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988" y="7651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Рисунок 20" descr="7418077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836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Рисунок 21" descr="7418077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213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Рисунок 22" descr="7418077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9080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Рисунок 23" descr="7418077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37163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Рисунок 24" descr="36781963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084763"/>
            <a:ext cx="14668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Рисунок 25" descr="36781963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7538" y="908050"/>
            <a:ext cx="8651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Рисунок 26" descr="583225622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2565400"/>
            <a:ext cx="10810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7" descr="Безымянный.bmp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757238" y="-1179513"/>
            <a:ext cx="11709401" cy="8640763"/>
          </a:xfrm>
        </p:spPr>
      </p:pic>
      <p:pic>
        <p:nvPicPr>
          <p:cNvPr id="16387" name="Рисунок 8" descr="1553300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820127">
            <a:off x="-11113" y="4249738"/>
            <a:ext cx="5649913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S900074879[1].wav">
            <a:hlinkClick r:id="" action="ppaction://media"/>
          </p:cNvPr>
          <p:cNvPicPr>
            <a:picLocks noRot="1" noChangeAspect="1"/>
          </p:cNvPicPr>
          <p:nvPr>
            <a:wavAudioFile r:embed="rId1" name="MS900074879[1]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740650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556319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0"/>
            <a:ext cx="45370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пришелец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8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7" descr="19241749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9219" name="Oval 3"/>
          <p:cNvGrpSpPr>
            <a:grpSpLocks/>
          </p:cNvGrpSpPr>
          <p:nvPr/>
        </p:nvGrpSpPr>
        <p:grpSpPr bwMode="auto">
          <a:xfrm>
            <a:off x="841375" y="3968750"/>
            <a:ext cx="542925" cy="542925"/>
            <a:chOff x="530" y="2500"/>
            <a:chExt cx="342" cy="342"/>
          </a:xfrm>
        </p:grpSpPr>
        <p:pic>
          <p:nvPicPr>
            <p:cNvPr id="17411" name="Oval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0" y="2500"/>
              <a:ext cx="342" cy="342"/>
            </a:xfrm>
            <a:prstGeom prst="rect">
              <a:avLst/>
            </a:prstGeom>
            <a:noFill/>
          </p:spPr>
        </p:pic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607" y="256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5369" name="Oval 5"/>
          <p:cNvSpPr>
            <a:spLocks noChangeArrowheads="1"/>
          </p:cNvSpPr>
          <p:nvPr/>
        </p:nvSpPr>
        <p:spPr bwMode="auto">
          <a:xfrm>
            <a:off x="4140200" y="2781300"/>
            <a:ext cx="935038" cy="8651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0" name="Oval 6"/>
          <p:cNvSpPr>
            <a:spLocks noChangeArrowheads="1"/>
          </p:cNvSpPr>
          <p:nvPr/>
        </p:nvSpPr>
        <p:spPr bwMode="auto">
          <a:xfrm>
            <a:off x="5364163" y="1844675"/>
            <a:ext cx="935037" cy="8651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5364163" y="3141663"/>
            <a:ext cx="792162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9" name="yablmars.wav">
            <a:hlinkClick r:id="" action="ppaction://media"/>
          </p:cNvPr>
          <p:cNvPicPr>
            <a:picLocks noRot="1" noChangeAspect="1"/>
          </p:cNvPicPr>
          <p:nvPr>
            <a:wavAudioFile r:embed="rId1" name="yablmars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0" y="48768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83815E-6 L 0.11823 -0.19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19907 L 0.20469 -0.157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69 -0.15723 L 0.4882 -0.440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 -0.44046 L 0.74028 -0.503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28 -0.50335 L 0.62222 -0.209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22 -0.20971 L 0.33872 0.07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72 0.0733 L 0.34653 0.199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3 0.19931 L 0.14965 0.283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5 0.28301 L 0.19688 0.178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87 0.17827 L 0.09444 -0.0210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02104 L 0.00781 -3.23699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500"/>
                            </p:stCondLst>
                            <p:childTnLst>
                              <p:par>
                                <p:cTn id="57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60" presetID="34" presetClass="emph" presetSubtype="0" repeatCount="400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369" grpId="0" animBg="1"/>
      <p:bldP spid="15369" grpId="1" animBg="1"/>
      <p:bldP spid="15370" grpId="0" animBg="1"/>
      <p:bldP spid="15370" grpId="1" animBg="1"/>
      <p:bldP spid="9223" grpId="0" animBg="1"/>
      <p:bldP spid="92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 bwMode="auto">
          <a:xfrm rot="3196950">
            <a:off x="3410744" y="1100932"/>
            <a:ext cx="1951037" cy="436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Содержимое 4" descr="192417496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00863"/>
          </a:xfrm>
        </p:spPr>
      </p:pic>
      <p:sp>
        <p:nvSpPr>
          <p:cNvPr id="34" name="Line 9"/>
          <p:cNvSpPr>
            <a:spLocks noChangeShapeType="1"/>
          </p:cNvSpPr>
          <p:nvPr/>
        </p:nvSpPr>
        <p:spPr bwMode="auto">
          <a:xfrm rot="3217710" flipH="1">
            <a:off x="2386806" y="2728119"/>
            <a:ext cx="620713" cy="4286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rot="3217710">
            <a:off x="4279900" y="544513"/>
            <a:ext cx="1587" cy="32083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 rot="3217710" flipV="1">
            <a:off x="6100763" y="25400"/>
            <a:ext cx="1081087" cy="20177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rot="3217710">
            <a:off x="6704013" y="877888"/>
            <a:ext cx="942975" cy="20161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rot="3217710" flipH="1" flipV="1">
            <a:off x="5395119" y="2226469"/>
            <a:ext cx="28575" cy="31321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rot="3217710">
            <a:off x="3802857" y="4950619"/>
            <a:ext cx="792162" cy="457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rot="3217710" flipH="1">
            <a:off x="3024981" y="4960144"/>
            <a:ext cx="617538" cy="18351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rot="3217710" flipH="1" flipV="1">
            <a:off x="2446338" y="5422900"/>
            <a:ext cx="350838" cy="8016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 rot="3217710">
            <a:off x="1595438" y="4730750"/>
            <a:ext cx="1654175" cy="60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rot="3217710" flipV="1">
            <a:off x="1366838" y="3767138"/>
            <a:ext cx="350837" cy="8016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04" name="Прямая соединительная линия 103"/>
          <p:cNvCxnSpPr>
            <a:stCxn id="43" idx="0"/>
          </p:cNvCxnSpPr>
          <p:nvPr/>
        </p:nvCxnSpPr>
        <p:spPr bwMode="auto">
          <a:xfrm flipV="1">
            <a:off x="1116013" y="2781300"/>
            <a:ext cx="1247775" cy="148272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2"/>
          <p:cNvGrpSpPr>
            <a:grpSpLocks/>
          </p:cNvGrpSpPr>
          <p:nvPr/>
        </p:nvGrpSpPr>
        <p:grpSpPr bwMode="auto">
          <a:xfrm>
            <a:off x="220663" y="3659188"/>
            <a:ext cx="3117850" cy="2414587"/>
            <a:chOff x="158" y="2317"/>
            <a:chExt cx="1964" cy="1521"/>
          </a:xfrm>
        </p:grpSpPr>
        <p:pic>
          <p:nvPicPr>
            <p:cNvPr id="18485" name="Picture 3" descr="43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7580364">
              <a:off x="618" y="2335"/>
              <a:ext cx="1043" cy="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6" name="Rectangle 4"/>
            <p:cNvSpPr>
              <a:spLocks noChangeArrowheads="1"/>
            </p:cNvSpPr>
            <p:nvPr/>
          </p:nvSpPr>
          <p:spPr bwMode="auto">
            <a:xfrm rot="-2187570">
              <a:off x="1491" y="2317"/>
              <a:ext cx="592" cy="108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06" name="Группа 57"/>
          <p:cNvGrpSpPr>
            <a:grpSpLocks/>
          </p:cNvGrpSpPr>
          <p:nvPr/>
        </p:nvGrpSpPr>
        <p:grpSpPr bwMode="auto">
          <a:xfrm>
            <a:off x="827088" y="333375"/>
            <a:ext cx="7240587" cy="6046788"/>
            <a:chOff x="762000" y="609599"/>
            <a:chExt cx="7240895" cy="6046394"/>
          </a:xfrm>
        </p:grpSpPr>
        <p:grpSp>
          <p:nvGrpSpPr>
            <p:cNvPr id="18461" name="Группа 65"/>
            <p:cNvGrpSpPr>
              <a:grpSpLocks/>
            </p:cNvGrpSpPr>
            <p:nvPr/>
          </p:nvGrpSpPr>
          <p:grpSpPr bwMode="auto">
            <a:xfrm>
              <a:off x="762000" y="609599"/>
              <a:ext cx="7240895" cy="6046394"/>
              <a:chOff x="912506" y="430606"/>
              <a:chExt cx="7240895" cy="6046394"/>
            </a:xfrm>
          </p:grpSpPr>
          <p:grpSp>
            <p:nvGrpSpPr>
              <p:cNvPr id="18465" name="Группа 15"/>
              <p:cNvGrpSpPr>
                <a:grpSpLocks/>
              </p:cNvGrpSpPr>
              <p:nvPr/>
            </p:nvGrpSpPr>
            <p:grpSpPr bwMode="auto">
              <a:xfrm>
                <a:off x="912506" y="430606"/>
                <a:ext cx="7240895" cy="6046394"/>
                <a:chOff x="1116686" y="152399"/>
                <a:chExt cx="7240895" cy="6046394"/>
              </a:xfrm>
            </p:grpSpPr>
            <p:sp>
              <p:nvSpPr>
                <p:cNvPr id="123" name="Равнобедренный треугольник 122"/>
                <p:cNvSpPr/>
                <p:nvPr/>
              </p:nvSpPr>
              <p:spPr>
                <a:xfrm rot="13469907">
                  <a:off x="2942389" y="4352650"/>
                  <a:ext cx="806484" cy="1846143"/>
                </a:xfrm>
                <a:prstGeom prst="triangle">
                  <a:avLst>
                    <a:gd name="adj" fmla="val 488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4" name="Равнобедренный треугольник 123"/>
                <p:cNvSpPr/>
                <p:nvPr/>
              </p:nvSpPr>
              <p:spPr>
                <a:xfrm rot="14610529">
                  <a:off x="1820021" y="2633391"/>
                  <a:ext cx="806397" cy="2038437"/>
                </a:xfrm>
                <a:prstGeom prst="triangle">
                  <a:avLst>
                    <a:gd name="adj" fmla="val 5665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5" name="Равнобедренный треугольник 124"/>
                <p:cNvSpPr/>
                <p:nvPr/>
              </p:nvSpPr>
              <p:spPr>
                <a:xfrm rot="14375914">
                  <a:off x="3120240" y="4579547"/>
                  <a:ext cx="806397" cy="1892380"/>
                </a:xfrm>
                <a:prstGeom prst="triangle">
                  <a:avLst>
                    <a:gd name="adj" fmla="val 55338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6" name="Равнобедренный треугольник 125"/>
                <p:cNvSpPr/>
                <p:nvPr/>
              </p:nvSpPr>
              <p:spPr>
                <a:xfrm rot="18782205">
                  <a:off x="2323285" y="2395341"/>
                  <a:ext cx="911166" cy="927139"/>
                </a:xfrm>
                <a:prstGeom prst="triangle">
                  <a:avLst>
                    <a:gd name="adj" fmla="val 4584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7" name="Равнобедренный треугольник 126"/>
                <p:cNvSpPr/>
                <p:nvPr/>
              </p:nvSpPr>
              <p:spPr>
                <a:xfrm rot="3386755">
                  <a:off x="6185110" y="124501"/>
                  <a:ext cx="2144573" cy="2200369"/>
                </a:xfrm>
                <a:prstGeom prst="triangle">
                  <a:avLst>
                    <a:gd name="adj" fmla="val 46486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8" name="Равнобедренный треугольник 127"/>
                <p:cNvSpPr/>
                <p:nvPr/>
              </p:nvSpPr>
              <p:spPr>
                <a:xfrm rot="13838812">
                  <a:off x="1611255" y="2561179"/>
                  <a:ext cx="754013" cy="1743149"/>
                </a:xfrm>
                <a:prstGeom prst="triangle">
                  <a:avLst>
                    <a:gd name="adj" fmla="val 42998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9" name="Прямоугольник 128"/>
                <p:cNvSpPr/>
                <p:nvPr/>
              </p:nvSpPr>
              <p:spPr>
                <a:xfrm rot="3196950">
                  <a:off x="3494973" y="834730"/>
                  <a:ext cx="2081077" cy="465951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30" name="Равнобедренный треугольник 129"/>
                <p:cNvSpPr/>
                <p:nvPr/>
              </p:nvSpPr>
              <p:spPr>
                <a:xfrm rot="8344243">
                  <a:off x="3693308" y="4662193"/>
                  <a:ext cx="1071609" cy="885767"/>
                </a:xfrm>
                <a:prstGeom prst="triangle">
                  <a:avLst>
                    <a:gd name="adj" fmla="val 4584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cxnSp>
            <p:nvCxnSpPr>
              <p:cNvPr id="112" name="Прямая соединительная линия 111"/>
              <p:cNvCxnSpPr/>
              <p:nvPr/>
            </p:nvCxnSpPr>
            <p:spPr>
              <a:xfrm flipV="1">
                <a:off x="3047784" y="1219543"/>
                <a:ext cx="2514707" cy="1904876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 flipV="1">
                <a:off x="4174957" y="2895833"/>
                <a:ext cx="2606786" cy="192233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>
                <a:endCxn id="127" idx="0"/>
              </p:cNvCxnSpPr>
              <p:nvPr/>
            </p:nvCxnSpPr>
            <p:spPr>
              <a:xfrm flipV="1">
                <a:off x="5562491" y="832218"/>
                <a:ext cx="2365476" cy="387325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rot="5400000" flipH="1" flipV="1">
                <a:off x="6284946" y="1311550"/>
                <a:ext cx="2081077" cy="1138286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rot="5400000" flipH="1" flipV="1">
                <a:off x="941161" y="3030702"/>
                <a:ext cx="1454055" cy="110494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V="1">
                <a:off x="2508011" y="5688063"/>
                <a:ext cx="1814590" cy="52542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flipV="1">
                <a:off x="1107776" y="4124478"/>
                <a:ext cx="825535" cy="193662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 rot="5400000" flipH="1" flipV="1">
                <a:off x="2385808" y="5624543"/>
                <a:ext cx="723853" cy="447694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 rot="16200000" flipV="1">
                <a:off x="1747640" y="4300624"/>
                <a:ext cx="1381035" cy="1028744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2209548" y="2860911"/>
                <a:ext cx="857286" cy="253983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200000" flipH="1">
                <a:off x="3800339" y="5153101"/>
                <a:ext cx="895292" cy="19050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62" name="Group 4"/>
            <p:cNvGrpSpPr>
              <a:grpSpLocks/>
            </p:cNvGrpSpPr>
            <p:nvPr/>
          </p:nvGrpSpPr>
          <p:grpSpPr bwMode="auto">
            <a:xfrm>
              <a:off x="4267202" y="1905001"/>
              <a:ext cx="2159001" cy="1801814"/>
              <a:chOff x="2608" y="1162"/>
              <a:chExt cx="1360" cy="1135"/>
            </a:xfrm>
          </p:grpSpPr>
          <p:sp>
            <p:nvSpPr>
              <p:cNvPr id="18463" name="Oval 5"/>
              <p:cNvSpPr>
                <a:spLocks noChangeArrowheads="1"/>
              </p:cNvSpPr>
              <p:nvPr/>
            </p:nvSpPr>
            <p:spPr bwMode="auto">
              <a:xfrm>
                <a:off x="2608" y="1752"/>
                <a:ext cx="589" cy="5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464" name="Oval 6"/>
              <p:cNvSpPr>
                <a:spLocks noChangeArrowheads="1"/>
              </p:cNvSpPr>
              <p:nvPr/>
            </p:nvSpPr>
            <p:spPr bwMode="auto">
              <a:xfrm>
                <a:off x="3379" y="1162"/>
                <a:ext cx="589" cy="54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pic>
        <p:nvPicPr>
          <p:cNvPr id="134" name="Picture 26" descr="22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9810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26" descr="22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6207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26" descr="22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24209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26" descr="22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5492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26" descr="22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50847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26" descr="22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0605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26" descr="22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5734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26" descr="22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19161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26" descr="22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53736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20" descr="97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352594">
            <a:off x="6042025" y="3836988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20" descr="97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352594">
            <a:off x="3594100" y="55245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20" descr="97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352594">
            <a:off x="7483475" y="884238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800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0"/>
                            </p:stCondLst>
                            <p:childTnLst>
                              <p:par>
                                <p:cTn id="9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 descr="19241749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Гагар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49275"/>
            <a:ext cx="41116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1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2682875"/>
            <a:ext cx="33718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94263" y="333375"/>
            <a:ext cx="42497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Юрий Алексеевич Гагарин – первый космонавт.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Он полетел в космос</a:t>
            </a:r>
          </a:p>
          <a:p>
            <a:pPr algn="ctr"/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12 апреля 1961 года</a:t>
            </a:r>
          </a:p>
          <a:p>
            <a:pPr algn="ctr"/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Левитан-Гагар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 numSld="5"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74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19241749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260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475" y="-6350"/>
            <a:ext cx="4633913" cy="6327775"/>
          </a:xfrm>
          <a:prstGeom prst="rect">
            <a:avLst/>
          </a:prstGeom>
          <a:noFill/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979613" y="6237288"/>
            <a:ext cx="4537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ЦИОЛКОВСКИЙ Константин Эдуардович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ученый, основатель космонавтики</a:t>
            </a:r>
          </a:p>
          <a:p>
            <a:endParaRPr lang="ru-RU" b="1">
              <a:solidFill>
                <a:schemeClr val="bg1"/>
              </a:solidFill>
              <a:latin typeface="Calibri" pitchFamily="34" charset="0"/>
            </a:endParaRPr>
          </a:p>
          <a:p>
            <a:endParaRPr lang="ru-RU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 descr="19241749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68500" y="-79375"/>
            <a:ext cx="4700588" cy="6407150"/>
          </a:xfrm>
        </p:spPr>
      </p:pic>
      <p:sp>
        <p:nvSpPr>
          <p:cNvPr id="21507" name="Прямоугольник 7"/>
          <p:cNvSpPr>
            <a:spLocks noChangeArrowheads="1"/>
          </p:cNvSpPr>
          <p:nvPr/>
        </p:nvSpPr>
        <p:spPr bwMode="auto">
          <a:xfrm>
            <a:off x="827088" y="6211888"/>
            <a:ext cx="7561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КОРОЛЕВ СЕРГЕЙ ПАВЛОВИЧ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Главный конструктор ракетно-космических систем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86</Words>
  <Application>Microsoft Office PowerPoint</Application>
  <PresentationFormat>Экран (4:3)</PresentationFormat>
  <Paragraphs>25</Paragraphs>
  <Slides>13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Панно «Космическое путешествие»</vt:lpstr>
      <vt:lpstr>Используемые материалы</vt:lpstr>
    </vt:vector>
  </TitlesOfParts>
  <Company>МБОУ НОШ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Космическое путешествие</dc:title>
  <dc:creator>Ярковая Л.Н.</dc:creator>
  <cp:lastModifiedBy>Мама</cp:lastModifiedBy>
  <cp:revision>53</cp:revision>
  <dcterms:created xsi:type="dcterms:W3CDTF">2012-04-05T07:25:47Z</dcterms:created>
  <dcterms:modified xsi:type="dcterms:W3CDTF">2013-05-04T06:09:34Z</dcterms:modified>
</cp:coreProperties>
</file>