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90AC-8066-42F8-9AAC-2A2FF687B35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2542A-B1CB-4880-901D-156D22BB9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6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33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1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84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80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34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4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0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93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81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2542A-B1CB-4880-901D-156D22BB95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7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01C9-C9E6-4602-945D-288E35BEA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745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3899-51E5-4F79-A244-11FA0F471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475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89C4-5CDC-44D3-BEBC-FBD88E0F1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7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226-C5F7-4D4C-96DF-D17A2B76A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797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389C-C4D6-4CF7-9F42-DE3AF367F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82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A23CF-794A-490A-A3C4-29BD2F6C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77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90EB5-0A4D-41D4-A8FB-B159034CB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01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1F2A-959E-4C42-AEC7-61418E560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865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B3A8-3946-4878-BFB7-2A1D172F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30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F274-A0EE-4CC0-ABE0-0F9A16B9B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575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45D7-50A7-484E-8FC9-2A66F91C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581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7C1EEB-F8AD-4BA1-B5E3-592EEFA54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1.jpeg"/><Relationship Id="rId4" Type="http://schemas.openxmlformats.org/officeDocument/2006/relationships/hyperlink" Target="http://www.worldsculture.ru/images/Chine/Chin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.jpeg"/><Relationship Id="rId4" Type="http://schemas.openxmlformats.org/officeDocument/2006/relationships/hyperlink" Target="http://gomanyuk.at.ua/_si/0/2538423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3.jpeg"/><Relationship Id="rId4" Type="http://schemas.openxmlformats.org/officeDocument/2006/relationships/hyperlink" Target="http://cs9242.vkontakte.ru/u79336501/-1/x_2e96fcc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4.jpeg"/><Relationship Id="rId4" Type="http://schemas.openxmlformats.org/officeDocument/2006/relationships/hyperlink" Target="http://stat11.privet.ru/lr/0823a2e650972c4ebd0140d19b1ebca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5.jpeg"/><Relationship Id="rId4" Type="http://schemas.openxmlformats.org/officeDocument/2006/relationships/hyperlink" Target="http://www.cnwenlian.com/sanwen/UploadFiles_4765/201109/201109062123379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6.jpeg"/><Relationship Id="rId4" Type="http://schemas.openxmlformats.org/officeDocument/2006/relationships/hyperlink" Target="http://pics.livejournal.com/anastgal/pic/008c4g9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hyperlink" Target="http://img232.imageshack.us/img232/8255/88753329vq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8.jpeg"/><Relationship Id="rId4" Type="http://schemas.openxmlformats.org/officeDocument/2006/relationships/hyperlink" Target="http://perasperaadastrablog.files.wordpress.com/2010/02/fb4.jpg?w=270&amp;h=5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9.jpeg"/><Relationship Id="rId4" Type="http://schemas.openxmlformats.org/officeDocument/2006/relationships/hyperlink" Target="http://bm.img.com.ua/img/prikol/images/large/5/0/85705_9559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Картинка 2 из 36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848600" cy="2447925"/>
          </a:xfrm>
        </p:spPr>
        <p:txBody>
          <a:bodyPr/>
          <a:lstStyle/>
          <a:p>
            <a:pPr eaLnBrk="1" hangingPunct="1"/>
            <a:r>
              <a:rPr lang="ru-RU" sz="5400" b="1" i="1" smtClean="0"/>
              <a:t>История китайской живописи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9275" y="5175250"/>
            <a:ext cx="4784725" cy="168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Презентацию подготовила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Ученица 9 «А»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Ильинской средней школы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Потапова Саша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819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547813" y="1412875"/>
            <a:ext cx="7345362" cy="4918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конец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Картинка 10 из 36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 </a:t>
            </a:r>
            <a:r>
              <a:rPr lang="ru-RU" sz="2400" b="1" smtClean="0">
                <a:solidFill>
                  <a:schemeClr val="accent1"/>
                </a:solidFill>
              </a:rPr>
              <a:t>	 </a:t>
            </a:r>
            <a:r>
              <a:rPr lang="ru-RU" sz="2400" b="1" smtClean="0"/>
              <a:t>История возникновения китайской живописи насчитывает более шести тысячелетий и относится к тому периоду, когда предки современных китайцев украшали керамические изделия. В качестве орнамента они изображали людей, рыб, животных и растения.	О древних образцах китайской живописи мы можем узнать лишь из археологических раскопок. К изобразительному искусству более позднего времени относятся различные погребальные сосуды и изделия. Следующим этапом развития китайской живописи стали рисунки, выполненные на шелке и бумаге. До наших дней дошло несколько образцов таких рисунков.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Картинка 64 из 36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	</a:t>
            </a:r>
            <a:r>
              <a:rPr lang="ru-RU" sz="2400" b="1" smtClean="0"/>
              <a:t>Во времена династии Цинь и Хань развивается фресковая живопись. Ее применяли при захоронениях, а также в храмах и дворцах. С развитием буддизма в период с 3 по 6 век развивается храмовая живопись, например, изображения Будды в горных пещерах. Пожалуй, самыми известными пещерами до сих пор являются Дуньхуанские пещеры Могао (敦煌莫高窟). 	Одним из самых выдающихся художником эпохи Шести династий был Гу Кайчжи – 顾恺之 (344-406). Он писал светскую живопись. Две его известные картины «Фея реки Ло» и «Прославленные женщины древности» представляют собой длинные горизонтальные свитки, разделенные на несколько фрагментов.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ка 87 из 36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Предполагалось, что картину нужно было смотреть на ходу, то есть проходить от ее начала в конец и медленно рассматривать сюжет, изображенный на свитке. Гу Кайчжи также считается основоположником «гохуа» (дословно «национальная живопись»). Именно он выдвинул принцип «настроение через форму», смысл которого заключается в том, что хорошая картина – это та картина, которая передает «душу».А для того, чтобы точно передать «душу», надо очень четко нарисовать глаза.			                                       	Следующим важным этапом развития живописи в Китае в то время были эпохи Суй, Тан, Пяти династий и Сун.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Картинка 91 из 36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</a:t>
            </a:r>
            <a:r>
              <a:rPr lang="ru-RU" sz="2400" b="1" smtClean="0"/>
              <a:t>В это время происходить формирование основных школ живописи. Среди известных художников можно назвать Чжан Цзыцяня – 展子虔 (эпоха Суй), Ли Сысюнь (李思训)，У Даоцзы (吴道子). В эпоху Тан в отдельный жанр выделяется портрет. Известна картина Янь Либэня (7 в.) «Властелины древних династий», в которой он изобразил на длинном горизонтальном свитке 13 правителей, которые были во главе Китая с начала династии Хань и до конца 6 века. В это же время появляются изображения придворных сцен.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В период пяти династий стоит отметить выдающегося художника пейзажной живописи – Фань Куаня 范宽. Кстати, его работы «Горы, покрытые снегом» и «Путешествующие вдоль горного потока» сохранились до наших дней.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артинка 114 из 36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</a:t>
            </a:r>
            <a:r>
              <a:rPr lang="ru-RU" sz="2800" b="1" smtClean="0"/>
              <a:t>Известным художником эпохи Сун является Гу Хунчжун顾闳中.В эпоху династии Юань можно выделить художников Ван Мэна 王蒙, Хуан Гунвана</a:t>
            </a:r>
            <a:br>
              <a:rPr lang="ru-RU" sz="2800" b="1" smtClean="0"/>
            </a:br>
            <a:r>
              <a:rPr lang="ru-RU" sz="2800" b="1" smtClean="0"/>
              <a:t>黄公望 и Ни Цзана 倪瓒.В эпоху династий Мин и Цин появляется большое количество художественных школ и жанров.                        	Тематически китайскую живопись можно разделить на три вида: портреты, пейзажи и изображения цветов и птиц. Раньше всего появились портреты, но затем все большую популярность получили пейзажи (山水画).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Картинка 115 из 36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</a:t>
            </a:r>
            <a:r>
              <a:rPr lang="ru-RU" sz="2400" b="1" smtClean="0"/>
              <a:t>Древняя китайская живопись сильно отличалась от европейской живописи. В Европе широко использовались возможности цвета, теней, а в Китае живописцы создавали удивительные картины игрой линий. Главное, что отличает китайскую живопись от европейской – это стремление передать «дух картины», или, как говорят китайцы «с помощью формы выразить настроение».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Из художников 19-20 века следует особо выделить Ци Байши (齐白石). Одна из самых известных его картин -"Креветки" , а также художника Сюй Бэйхуна徐悲鸿. Сюй Бэйхун творил по приципам Гу Кайчжи, поэтому люди считают, что лошади на его картине "奔马" выглядят более реалистично, чем настоящие лошади.</a:t>
            </a:r>
            <a:endParaRPr lang="ru-RU" sz="2400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124 из 36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9144000" cy="2620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</a:t>
            </a:r>
            <a:r>
              <a:rPr lang="ru-RU" sz="2800" b="1" smtClean="0"/>
              <a:t>Годы культурной революции нанесли живописи Китая непоправимый ущерб. Единственное, что разрешалось – это политический плакат, и то посвященный одной единственной теме – культурной революции.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         После культурной революции происходит возрождение китайской живописи.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39 из 345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Вывод: История китайской живописи возникла в глубокой древности и в качестве орнамента они изображали людей, рыб, животных и растения. Позже стали изображать рисунки, выполненные на шелке и бумаге. Потом развивается фресковая живопись, храмовая живопись. Затем начали строить школы живописи.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467</Words>
  <Application>Microsoft Office PowerPoint</Application>
  <PresentationFormat>Экран (4:3)</PresentationFormat>
  <Paragraphs>27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История китайской живописи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китайской живописи</dc:title>
  <dc:creator>User</dc:creator>
  <cp:lastModifiedBy>Admin</cp:lastModifiedBy>
  <cp:revision>5</cp:revision>
  <dcterms:created xsi:type="dcterms:W3CDTF">2012-02-06T15:48:54Z</dcterms:created>
  <dcterms:modified xsi:type="dcterms:W3CDTF">2013-02-11T22:37:55Z</dcterms:modified>
</cp:coreProperties>
</file>