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Default ContentType="audio/wav" Extension="wav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1" r:id="rId8"/>
    <p:sldId id="262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6" autoAdjust="0"/>
    <p:restoredTop sz="9466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7C19-E191-4BDC-B81E-30B5E0563AE9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A604-FE3F-4C67-95F4-328B119E7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transporta-489.html" TargetMode="External"/><Relationship Id="rId2" Type="http://schemas.openxmlformats.org/officeDocument/2006/relationships/hyperlink" Target="http://www.smayli.ru/smile/transporta-769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Интерактивный</a:t>
            </a:r>
            <a:b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</a:b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 тренажёр</a:t>
            </a:r>
            <a:b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</a:b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по математике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929330"/>
            <a:ext cx="8286808" cy="75724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Табличные случаи деления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4429132"/>
            <a:ext cx="583576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МКС(К)ОУ «Краснинская школа-интернат VIII вида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Черепанова Елена Николаевна,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читель математики.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25386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49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428736"/>
            <a:ext cx="1250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63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0298" y="2857496"/>
            <a:ext cx="58702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7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6182" y="2857496"/>
            <a:ext cx="121379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29256" y="2857496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08876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6182" y="4286256"/>
            <a:ext cx="124585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9256" y="4286256"/>
            <a:ext cx="128112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-285784" y="1357298"/>
            <a:ext cx="7143800" cy="4500586"/>
            <a:chOff x="4643438" y="3000372"/>
            <a:chExt cx="7143800" cy="45005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858016" y="300037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501090" y="300037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144164" y="300037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58016" y="442913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501090" y="442913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0144164" y="442913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858016" y="585789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501090" y="585789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144164" y="585789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429916" y="4500570"/>
              <a:ext cx="129234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56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86842" y="5929330"/>
              <a:ext cx="109196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21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42" name="Рисунок 41" descr="transporta-48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3438" y="6000768"/>
              <a:ext cx="2500317" cy="1500190"/>
            </a:xfrm>
            <a:prstGeom prst="rect">
              <a:avLst/>
            </a:prstGeom>
          </p:spPr>
        </p:pic>
      </p:grpSp>
      <p:sp>
        <p:nvSpPr>
          <p:cNvPr id="43" name="Управляющая кнопка: домой 42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428604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14290"/>
            <a:ext cx="3426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Интернет – источники: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http://www.smayli.ru/smile/transporta-769.html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http://www.smayli.ru/smile/transporta-489.html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>
            <a:hlinkClick r:id="rId2" action="ppaction://hlinksldjump"/>
          </p:cNvPr>
          <p:cNvSpPr/>
          <p:nvPr/>
        </p:nvSpPr>
        <p:spPr>
          <a:xfrm>
            <a:off x="1000100" y="2071678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2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4" name="Облако 3">
            <a:hlinkClick r:id="rId3" action="ppaction://hlinksldjump"/>
          </p:cNvPr>
          <p:cNvSpPr/>
          <p:nvPr/>
        </p:nvSpPr>
        <p:spPr>
          <a:xfrm>
            <a:off x="3500430" y="2714620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5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5" name="Облако 4">
            <a:hlinkClick r:id="rId4" action="ppaction://hlinksldjump"/>
          </p:cNvPr>
          <p:cNvSpPr/>
          <p:nvPr/>
        </p:nvSpPr>
        <p:spPr>
          <a:xfrm>
            <a:off x="5500694" y="1785926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4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6" name="Облако 5">
            <a:hlinkClick r:id="rId5" action="ppaction://hlinksldjump"/>
          </p:cNvPr>
          <p:cNvSpPr/>
          <p:nvPr/>
        </p:nvSpPr>
        <p:spPr>
          <a:xfrm>
            <a:off x="785786" y="3786190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8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7" name="Облако 6">
            <a:hlinkClick r:id="rId6" action="ppaction://hlinksldjump"/>
          </p:cNvPr>
          <p:cNvSpPr/>
          <p:nvPr/>
        </p:nvSpPr>
        <p:spPr>
          <a:xfrm>
            <a:off x="2571736" y="4786322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6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8" name="Облако 7">
            <a:hlinkClick r:id="rId7" action="ppaction://hlinksldjump"/>
          </p:cNvPr>
          <p:cNvSpPr/>
          <p:nvPr/>
        </p:nvSpPr>
        <p:spPr>
          <a:xfrm>
            <a:off x="4357686" y="3786190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7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9" name="Облако 8">
            <a:hlinkClick r:id="rId8" action="ppaction://hlinksldjump"/>
          </p:cNvPr>
          <p:cNvSpPr/>
          <p:nvPr/>
        </p:nvSpPr>
        <p:spPr>
          <a:xfrm>
            <a:off x="6715140" y="2857496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9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10" name="Облако 9">
            <a:hlinkClick r:id="rId9" action="ppaction://hlinksldjump"/>
          </p:cNvPr>
          <p:cNvSpPr/>
          <p:nvPr/>
        </p:nvSpPr>
        <p:spPr>
          <a:xfrm>
            <a:off x="5929322" y="5072074"/>
            <a:ext cx="2000264" cy="71438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3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14290"/>
            <a:ext cx="578555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Выбери задание: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12" name="Управляющая кнопка: сведения 11">
            <a:hlinkClick r:id="rId10" action="ppaction://hlinksldjump" highlightClick="1"/>
          </p:cNvPr>
          <p:cNvSpPr/>
          <p:nvPr/>
        </p:nvSpPr>
        <p:spPr>
          <a:xfrm>
            <a:off x="8072462" y="6072206"/>
            <a:ext cx="685226" cy="571480"/>
          </a:xfrm>
          <a:prstGeom prst="actionButtonInformati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2?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0903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7620" y="142873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1428736"/>
            <a:ext cx="74090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14546" y="285749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0496" y="2857496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97815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17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57422" y="4286256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00496" y="4286256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2132" y="4286256"/>
            <a:ext cx="108876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357158" y="1357298"/>
            <a:ext cx="6500858" cy="4386286"/>
            <a:chOff x="2285984" y="2143116"/>
            <a:chExt cx="6500858" cy="4386286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3857620" y="2143116"/>
              <a:ext cx="4929222" cy="4271986"/>
              <a:chOff x="2786050" y="857232"/>
              <a:chExt cx="4929222" cy="4271986"/>
            </a:xfrm>
          </p:grpSpPr>
          <p:grpSp>
            <p:nvGrpSpPr>
              <p:cNvPr id="45" name="Группа 44"/>
              <p:cNvGrpSpPr/>
              <p:nvPr/>
            </p:nvGrpSpPr>
            <p:grpSpPr>
              <a:xfrm>
                <a:off x="2786050" y="857232"/>
                <a:ext cx="4929222" cy="4271986"/>
                <a:chOff x="2643174" y="928670"/>
                <a:chExt cx="4929222" cy="4271986"/>
              </a:xfrm>
            </p:grpSpPr>
            <p:grpSp>
              <p:nvGrpSpPr>
                <p:cNvPr id="42" name="Группа 41"/>
                <p:cNvGrpSpPr/>
                <p:nvPr/>
              </p:nvGrpSpPr>
              <p:grpSpPr>
                <a:xfrm>
                  <a:off x="2643174" y="928670"/>
                  <a:ext cx="4929222" cy="1414466"/>
                  <a:chOff x="2643174" y="928670"/>
                  <a:chExt cx="4929222" cy="1414466"/>
                </a:xfrm>
              </p:grpSpPr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2643174" y="92867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Прямоугольник 30"/>
                  <p:cNvSpPr/>
                  <p:nvPr/>
                </p:nvSpPr>
                <p:spPr>
                  <a:xfrm>
                    <a:off x="4286248" y="92867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Прямоугольник 31"/>
                  <p:cNvSpPr/>
                  <p:nvPr/>
                </p:nvSpPr>
                <p:spPr>
                  <a:xfrm>
                    <a:off x="5929322" y="92867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3" name="Группа 42"/>
                <p:cNvGrpSpPr/>
                <p:nvPr/>
              </p:nvGrpSpPr>
              <p:grpSpPr>
                <a:xfrm>
                  <a:off x="2643174" y="2357430"/>
                  <a:ext cx="4929222" cy="1414466"/>
                  <a:chOff x="2643174" y="2357430"/>
                  <a:chExt cx="4929222" cy="1414466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2643174" y="235743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" name="Прямоугольник 35"/>
                  <p:cNvSpPr/>
                  <p:nvPr/>
                </p:nvSpPr>
                <p:spPr>
                  <a:xfrm>
                    <a:off x="4286248" y="2357430"/>
                    <a:ext cx="1643074" cy="1414466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" name="Прямоугольник 36"/>
                  <p:cNvSpPr/>
                  <p:nvPr/>
                </p:nvSpPr>
                <p:spPr>
                  <a:xfrm>
                    <a:off x="5929322" y="2357430"/>
                    <a:ext cx="1643074" cy="1414466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4" name="Группа 43"/>
                <p:cNvGrpSpPr/>
                <p:nvPr/>
              </p:nvGrpSpPr>
              <p:grpSpPr>
                <a:xfrm>
                  <a:off x="2643174" y="3786190"/>
                  <a:ext cx="4929222" cy="1414466"/>
                  <a:chOff x="2643174" y="3786190"/>
                  <a:chExt cx="4929222" cy="1414466"/>
                </a:xfrm>
              </p:grpSpPr>
              <p:sp>
                <p:nvSpPr>
                  <p:cNvPr id="39" name="Прямоугольник 38"/>
                  <p:cNvSpPr/>
                  <p:nvPr/>
                </p:nvSpPr>
                <p:spPr>
                  <a:xfrm>
                    <a:off x="2643174" y="378619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Прямоугольник 39"/>
                  <p:cNvSpPr/>
                  <p:nvPr/>
                </p:nvSpPr>
                <p:spPr>
                  <a:xfrm>
                    <a:off x="4286248" y="378619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Прямоугольник 40"/>
                  <p:cNvSpPr/>
                  <p:nvPr/>
                </p:nvSpPr>
                <p:spPr>
                  <a:xfrm>
                    <a:off x="5929322" y="3786190"/>
                    <a:ext cx="1643074" cy="1414466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47" name="TextBox 46"/>
              <p:cNvSpPr txBox="1"/>
              <p:nvPr/>
            </p:nvSpPr>
            <p:spPr>
              <a:xfrm>
                <a:off x="4929190" y="2357430"/>
                <a:ext cx="697627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ru-RU" sz="80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Impact" pitchFamily="34" charset="0"/>
                  </a:rPr>
                  <a:t>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57950" y="2357430"/>
                <a:ext cx="1132041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ru-RU" sz="80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Impact" pitchFamily="34" charset="0"/>
                  </a:rPr>
                  <a:t>16</a:t>
                </a:r>
                <a:endParaRPr lang="ru-RU" sz="8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endParaRPr>
              </a:p>
            </p:txBody>
          </p:sp>
        </p:grpSp>
        <p:pic>
          <p:nvPicPr>
            <p:cNvPr id="53" name="Рисунок 52" descr="transporta-76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5984" y="5143512"/>
              <a:ext cx="2669121" cy="1385890"/>
            </a:xfrm>
            <a:prstGeom prst="rect">
              <a:avLst/>
            </a:prstGeom>
          </p:spPr>
        </p:pic>
      </p:grpSp>
      <p:sp>
        <p:nvSpPr>
          <p:cNvPr id="46" name="Управляющая кнопка: домой 45">
            <a:hlinkClick r:id="rId4" action="ppaction://hlinksldjump" highlightClick="1"/>
          </p:cNvPr>
          <p:cNvSpPr/>
          <p:nvPr/>
        </p:nvSpPr>
        <p:spPr>
          <a:xfrm>
            <a:off x="8286776" y="6215082"/>
            <a:ext cx="613788" cy="500042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3?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0903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7620" y="142873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09196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21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2857496"/>
            <a:ext cx="125707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0496" y="2857496"/>
            <a:ext cx="72968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110318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7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57422" y="4286256"/>
            <a:ext cx="74090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7620" y="428625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9256" y="4286256"/>
            <a:ext cx="1127232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357158" y="1357298"/>
            <a:ext cx="6500858" cy="4386286"/>
            <a:chOff x="2285984" y="2000240"/>
            <a:chExt cx="6500858" cy="43862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57620" y="200024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500694" y="2000240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143768" y="200024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857620" y="3429000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500694" y="342900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143768" y="342900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857620" y="485776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500694" y="485776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143768" y="4857760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00760" y="2000240"/>
              <a:ext cx="74090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9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43372" y="3429000"/>
              <a:ext cx="119327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24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53" name="Рисунок 52" descr="transporta-76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5984" y="5000636"/>
              <a:ext cx="2669121" cy="1385890"/>
            </a:xfrm>
            <a:prstGeom prst="rect">
              <a:avLst/>
            </a:prstGeom>
          </p:spPr>
        </p:pic>
      </p:grpSp>
      <p:sp>
        <p:nvSpPr>
          <p:cNvPr id="42" name="Управляющая кнопка: домой 41">
            <a:hlinkClick r:id="rId4" action="ppaction://hlinksldjump" highlightClick="1"/>
          </p:cNvPr>
          <p:cNvSpPr/>
          <p:nvPr/>
        </p:nvSpPr>
        <p:spPr>
          <a:xfrm>
            <a:off x="8286776" y="6215082"/>
            <a:ext cx="613788" cy="428604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21379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1428736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10318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72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2857496"/>
            <a:ext cx="125386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7620" y="2857496"/>
            <a:ext cx="11320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119327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7620" y="4286256"/>
            <a:ext cx="124585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9256" y="4286256"/>
            <a:ext cx="124745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57158" y="1357298"/>
            <a:ext cx="6500858" cy="4386286"/>
            <a:chOff x="5214942" y="2643182"/>
            <a:chExt cx="6500858" cy="43862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786578" y="264318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429652" y="264318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072726" y="264318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786578" y="407194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429652" y="407194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0072726" y="407194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786578" y="550070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429652" y="550070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072726" y="550070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00892" y="2714620"/>
              <a:ext cx="124745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40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929454" y="5534561"/>
              <a:ext cx="129234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56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53" name="Рисунок 52" descr="transporta-76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4942" y="5643578"/>
              <a:ext cx="2669121" cy="1385890"/>
            </a:xfrm>
            <a:prstGeom prst="rect">
              <a:avLst/>
            </a:prstGeom>
          </p:spPr>
        </p:pic>
      </p:grpSp>
      <p:sp>
        <p:nvSpPr>
          <p:cNvPr id="44" name="Управляющая кнопка: домой 43">
            <a:hlinkClick r:id="rId4" action="ppaction://hlinksldjump" highlightClick="1"/>
          </p:cNvPr>
          <p:cNvSpPr/>
          <p:nvPr/>
        </p:nvSpPr>
        <p:spPr>
          <a:xfrm>
            <a:off x="8429652" y="6215082"/>
            <a:ext cx="542350" cy="428628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857356" y="1428736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1428736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500174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4906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2857496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63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43306" y="2928934"/>
            <a:ext cx="1250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29256" y="2928934"/>
            <a:ext cx="110318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72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81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1934" y="4286256"/>
            <a:ext cx="74090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9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6380" y="4286256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214282" y="1428736"/>
            <a:ext cx="6500858" cy="4386286"/>
            <a:chOff x="5643570" y="2643182"/>
            <a:chExt cx="6500858" cy="43862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215206" y="264318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858280" y="264318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501354" y="264318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15206" y="407194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858280" y="4071942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0501354" y="407194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215206" y="550070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858280" y="550070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501354" y="5500702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144000" y="4143380"/>
              <a:ext cx="110318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27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429520" y="2714620"/>
              <a:ext cx="124906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45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53" name="Рисунок 52" descr="transporta-76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43570" y="5643578"/>
              <a:ext cx="2669121" cy="1385890"/>
            </a:xfrm>
            <a:prstGeom prst="rect">
              <a:avLst/>
            </a:prstGeom>
          </p:spPr>
        </p:pic>
      </p:grpSp>
      <p:sp>
        <p:nvSpPr>
          <p:cNvPr id="44" name="Управляющая кнопка: домой 43">
            <a:hlinkClick r:id="rId4" action="ppaction://hlinksldjump" highlightClick="1"/>
          </p:cNvPr>
          <p:cNvSpPr/>
          <p:nvPr/>
        </p:nvSpPr>
        <p:spPr>
          <a:xfrm>
            <a:off x="8358214" y="6215082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4?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0903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428736"/>
            <a:ext cx="127951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5707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2857496"/>
            <a:ext cx="11320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1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0496" y="2857496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1250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24585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7620" y="4286256"/>
            <a:ext cx="1250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8" y="4286256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>
                <a:ln/>
                <a:solidFill>
                  <a:schemeClr val="accent3"/>
                </a:solidFill>
                <a:latin typeface="Impact" pitchFamily="34" charset="0"/>
              </a:rPr>
              <a:t>4</a:t>
            </a: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-285784" y="1357298"/>
            <a:ext cx="7143800" cy="4500586"/>
            <a:chOff x="1500166" y="2071678"/>
            <a:chExt cx="7143800" cy="45005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14744" y="207167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2071678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892" y="2071678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714744" y="350043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357818" y="350043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000892" y="350043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714744" y="492919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357818" y="492919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000892" y="4929198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58082" y="2143116"/>
              <a:ext cx="119327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24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72132" y="2143116"/>
              <a:ext cx="128592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36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42" name="Рисунок 41" descr="transporta-48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72074"/>
              <a:ext cx="2500317" cy="1500190"/>
            </a:xfrm>
            <a:prstGeom prst="rect">
              <a:avLst/>
            </a:prstGeom>
          </p:spPr>
        </p:pic>
      </p:grpSp>
      <p:sp>
        <p:nvSpPr>
          <p:cNvPr id="44" name="Управляющая кнопка: домой 43">
            <a:hlinkClick r:id="rId4" action="ppaction://hlinksldjump" highlightClick="1"/>
          </p:cNvPr>
          <p:cNvSpPr/>
          <p:nvPr/>
        </p:nvSpPr>
        <p:spPr>
          <a:xfrm>
            <a:off x="8286776" y="6215082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1320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428736"/>
            <a:ext cx="124745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5226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0298" y="2857496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6182" y="2857496"/>
            <a:ext cx="128112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24906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45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6182" y="4286256"/>
            <a:ext cx="1250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9256" y="4286256"/>
            <a:ext cx="112082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31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-285784" y="1357298"/>
            <a:ext cx="7143800" cy="4500586"/>
            <a:chOff x="4429124" y="1142984"/>
            <a:chExt cx="7143800" cy="45005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43702" y="1142984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86776" y="114298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9929850" y="114298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643702" y="25717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286776" y="25717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9929850" y="25717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643702" y="400050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286776" y="400050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9929850" y="4000504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58016" y="1214422"/>
              <a:ext cx="112723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15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144164" y="4071942"/>
              <a:ext cx="127951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3</a:t>
              </a:r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0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42" name="Рисунок 41" descr="transporta-48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9124" y="4143380"/>
              <a:ext cx="2500317" cy="1500190"/>
            </a:xfrm>
            <a:prstGeom prst="rect">
              <a:avLst/>
            </a:prstGeom>
          </p:spPr>
        </p:pic>
      </p:grpSp>
      <p:sp>
        <p:nvSpPr>
          <p:cNvPr id="46" name="Управляющая кнопка: домой 45">
            <a:hlinkClick r:id="rId4" action="ppaction://hlinksldjump" highlightClick="1"/>
          </p:cNvPr>
          <p:cNvSpPr/>
          <p:nvPr/>
        </p:nvSpPr>
        <p:spPr>
          <a:xfrm>
            <a:off x="8429652" y="6143644"/>
            <a:ext cx="542350" cy="500042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1928794" y="1357298"/>
            <a:ext cx="4929222" cy="4271986"/>
            <a:chOff x="1500166" y="1285860"/>
            <a:chExt cx="4929222" cy="4271986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1500166" y="1285860"/>
              <a:ext cx="4929222" cy="1414466"/>
              <a:chOff x="1500166" y="1285860"/>
              <a:chExt cx="4929222" cy="141446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1"/>
            <p:cNvGrpSpPr/>
            <p:nvPr/>
          </p:nvGrpSpPr>
          <p:grpSpPr>
            <a:xfrm>
              <a:off x="1500166" y="2714620"/>
              <a:ext cx="4929222" cy="1414466"/>
              <a:chOff x="1500166" y="1285860"/>
              <a:chExt cx="4929222" cy="1414466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1500166" y="4143380"/>
              <a:ext cx="4929222" cy="1414466"/>
              <a:chOff x="1500166" y="1285860"/>
              <a:chExt cx="4929222" cy="141446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500166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786314" y="1285860"/>
                <a:ext cx="1643074" cy="1414466"/>
              </a:xfrm>
              <a:prstGeom prst="rect">
                <a:avLst/>
              </a:prstGeom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convex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5720" y="214290"/>
            <a:ext cx="824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 из данных чисел делятся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1428736"/>
            <a:ext cx="124906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54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428736"/>
            <a:ext cx="127951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30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1320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19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108" y="2857496"/>
            <a:ext cx="127951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38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6182" y="2857496"/>
            <a:ext cx="124745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48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2857496"/>
            <a:ext cx="1091966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12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121379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42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6182" y="4286256"/>
            <a:ext cx="119327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2</a:t>
            </a:r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4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8" y="4286256"/>
            <a:ext cx="74090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  <a:latin typeface="Impact" pitchFamily="34" charset="0"/>
              </a:rPr>
              <a:t>6</a:t>
            </a:r>
            <a:endParaRPr lang="ru-RU" sz="8000" b="1" dirty="0">
              <a:ln/>
              <a:solidFill>
                <a:schemeClr val="accent3"/>
              </a:solidFill>
              <a:latin typeface="Impact" pitchFamily="34" charset="0"/>
            </a:endParaRPr>
          </a:p>
        </p:txBody>
      </p:sp>
      <p:sp>
        <p:nvSpPr>
          <p:cNvPr id="50" name="16-конечная звезда 49"/>
          <p:cNvSpPr/>
          <p:nvPr/>
        </p:nvSpPr>
        <p:spPr>
          <a:xfrm>
            <a:off x="642910" y="5786454"/>
            <a:ext cx="2428892" cy="914400"/>
          </a:xfrm>
          <a:prstGeom prst="star16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-285784" y="1357298"/>
            <a:ext cx="7143800" cy="4500586"/>
            <a:chOff x="5572100" y="3286124"/>
            <a:chExt cx="7143800" cy="45005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86678" y="328612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9429752" y="328612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1072826" y="3286124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786678" y="4714884"/>
              <a:ext cx="1643074" cy="14144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9429752" y="471488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1072826" y="471488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786678" y="61436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9429752" y="61436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1072826" y="6143644"/>
              <a:ext cx="1643074" cy="1414466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358610" y="3286124"/>
              <a:ext cx="112562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18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72462" y="4714884"/>
              <a:ext cx="128592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3</a:t>
              </a:r>
              <a:r>
                <a:rPr lang="en-US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Impact" pitchFamily="34" charset="0"/>
                </a:rPr>
                <a:t>6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42" name="Рисунок 41" descr="transporta-489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72100" y="6286520"/>
              <a:ext cx="2500317" cy="1500190"/>
            </a:xfrm>
            <a:prstGeom prst="rect">
              <a:avLst/>
            </a:prstGeom>
          </p:spPr>
        </p:pic>
      </p:grpSp>
      <p:sp>
        <p:nvSpPr>
          <p:cNvPr id="44" name="Управляющая кнопка: домой 43">
            <a:hlinkClick r:id="rId4" action="ppaction://hlinksldjump" highlightClick="1"/>
          </p:cNvPr>
          <p:cNvSpPr/>
          <p:nvPr/>
        </p:nvSpPr>
        <p:spPr>
          <a:xfrm>
            <a:off x="8286776" y="6215082"/>
            <a:ext cx="470912" cy="428628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217</Words>
  <Application>Microsoft Office PowerPoint</Application>
  <PresentationFormat>Экран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Интерактивный  тренажёр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2012-04-30T13:43:22Z</dcterms:created>
  <dcterms:modified xsi:type="dcterms:W3CDTF">2012-05-14T01:06:12Z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165687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