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9" r:id="rId12"/>
    <p:sldId id="267" r:id="rId13"/>
    <p:sldId id="268" r:id="rId14"/>
    <p:sldId id="269" r:id="rId15"/>
    <p:sldId id="270" r:id="rId16"/>
    <p:sldId id="271" r:id="rId17"/>
    <p:sldId id="272" r:id="rId18"/>
    <p:sldId id="277" r:id="rId19"/>
    <p:sldId id="278" r:id="rId20"/>
    <p:sldId id="279" r:id="rId21"/>
    <p:sldId id="280" r:id="rId22"/>
    <p:sldId id="273" r:id="rId23"/>
    <p:sldId id="281" r:id="rId24"/>
    <p:sldId id="283" r:id="rId25"/>
    <p:sldId id="284" r:id="rId26"/>
    <p:sldId id="282" r:id="rId27"/>
    <p:sldId id="274" r:id="rId28"/>
    <p:sldId id="275" r:id="rId29"/>
    <p:sldId id="276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0" end="11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5" autoAdjust="0"/>
    <p:restoredTop sz="86425" autoAdjust="0"/>
  </p:normalViewPr>
  <p:slideViewPr>
    <p:cSldViewPr>
      <p:cViewPr varScale="1">
        <p:scale>
          <a:sx n="84" d="100"/>
          <a:sy n="84" d="100"/>
        </p:scale>
        <p:origin x="-87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5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5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02.12.2011</a:t>
            </a:fld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4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02.12.2011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1" y="2362201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362201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02.12.2011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7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02.12.2011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3" y="147085"/>
            <a:ext cx="8810847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02.12.2011</a:t>
            </a:fld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1571613"/>
            <a:ext cx="8229600" cy="292895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Каково греческое название воды?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571612"/>
            <a:ext cx="8229600" cy="358299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У какого элемента внешний слой характеризуется символом 3 </a:t>
            </a:r>
            <a:r>
              <a:rPr lang="en-US" dirty="0" smtClean="0"/>
              <a:t>s</a:t>
            </a:r>
            <a:r>
              <a:rPr lang="ru-RU" dirty="0" smtClean="0"/>
              <a:t>²?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5" y="1643049"/>
            <a:ext cx="8229600" cy="3868743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Атом какого элемента имеет следующий состав ядра: протонов – 9; нейтронов – 10?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5" y="1142984"/>
            <a:ext cx="8229600" cy="386874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Ядро атома одного из изотопов не содержит нейтронов. Назовите этот элемент.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9" y="714356"/>
            <a:ext cx="8229600" cy="507209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Какая электронная конфигурация соответствует атому углерода? </a:t>
            </a:r>
            <a:r>
              <a:rPr lang="en-US" dirty="0" smtClean="0"/>
              <a:t>     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A) 1S</a:t>
            </a:r>
            <a:r>
              <a:rPr lang="ru-RU" dirty="0" smtClean="0"/>
              <a:t>²2</a:t>
            </a:r>
            <a:r>
              <a:rPr lang="en-US" dirty="0" smtClean="0"/>
              <a:t>S²2P⁴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Б) 1</a:t>
            </a:r>
            <a:r>
              <a:rPr lang="en-US" dirty="0" smtClean="0"/>
              <a:t>S²2S²2P³</a:t>
            </a:r>
            <a:br>
              <a:rPr lang="en-US" dirty="0" smtClean="0"/>
            </a:br>
            <a:r>
              <a:rPr lang="ru-RU" dirty="0" smtClean="0"/>
              <a:t>В) 1</a:t>
            </a:r>
            <a:r>
              <a:rPr lang="en-US" dirty="0" smtClean="0"/>
              <a:t>S²2S²2P²</a:t>
            </a: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536894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dirty="0" smtClean="0"/>
              <a:t>У какого элемента наиболее ярко выражены металлические </a:t>
            </a:r>
            <a:br>
              <a:rPr lang="ru-RU" dirty="0" smtClean="0"/>
            </a:br>
            <a:r>
              <a:rPr lang="ru-RU" dirty="0" smtClean="0"/>
              <a:t>свойства?</a:t>
            </a:r>
            <a:br>
              <a:rPr lang="ru-RU" dirty="0" smtClean="0"/>
            </a:br>
            <a:r>
              <a:rPr lang="ru-RU" dirty="0" smtClean="0"/>
              <a:t>А) натрий,            Б) алюминий, </a:t>
            </a:r>
            <a:br>
              <a:rPr lang="ru-RU" dirty="0" smtClean="0"/>
            </a:br>
            <a:r>
              <a:rPr lang="ru-RU" dirty="0" smtClean="0"/>
              <a:t>В) рубидий,         Г) барий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9" y="928671"/>
            <a:ext cx="8229600" cy="429737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dirty="0" smtClean="0"/>
              <a:t>У какого элемента наиболее ярко выражены неметаллические свойства?</a:t>
            </a:r>
            <a:br>
              <a:rPr lang="ru-RU" dirty="0" smtClean="0"/>
            </a:br>
            <a:r>
              <a:rPr lang="ru-RU" dirty="0" smtClean="0"/>
              <a:t>А) фосфор,                Б) кремний,</a:t>
            </a:r>
            <a:br>
              <a:rPr lang="ru-RU" dirty="0" smtClean="0"/>
            </a:br>
            <a:r>
              <a:rPr lang="ru-RU" dirty="0" smtClean="0"/>
              <a:t>В) мышьяк,               Г) Азот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9" y="1785926"/>
            <a:ext cx="8229600" cy="392909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Какая химическая связь возникает в результате образования общих электронных пар.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071546"/>
            <a:ext cx="8229600" cy="321471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Чему равна молекулярная масса Н₂</a:t>
            </a:r>
            <a:r>
              <a:rPr lang="en-US" dirty="0" err="1" smtClean="0"/>
              <a:t>SiO</a:t>
            </a:r>
            <a:r>
              <a:rPr lang="en-US" dirty="0" smtClean="0"/>
              <a:t>₃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5" y="642918"/>
            <a:ext cx="8229600" cy="51327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Какие химические элементы обладают повышенной устойчивостью и стабильностью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407196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Какие атомы химических элементов имеют тенденцию к отдаче электронов с внешнего уровня.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229600" cy="321471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Каково латинское название воды?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9" y="785794"/>
            <a:ext cx="8229600" cy="444024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Что является характерной мерой </a:t>
            </a:r>
            <a:r>
              <a:rPr lang="ru-RU" dirty="0" err="1" smtClean="0"/>
              <a:t>неметалличности</a:t>
            </a:r>
            <a:r>
              <a:rPr lang="ru-RU" dirty="0" smtClean="0"/>
              <a:t> химических элементов при образовании ковалентной полярной связи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928802"/>
            <a:ext cx="8229600" cy="28575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Атом </a:t>
            </a:r>
            <a:r>
              <a:rPr lang="ru-RU" dirty="0" err="1" smtClean="0"/>
              <a:t>какогоэлемента</a:t>
            </a:r>
            <a:r>
              <a:rPr lang="ru-RU" dirty="0" smtClean="0"/>
              <a:t> легче всего отдаёт свои электроны?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30003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Рассчитайте число  нейтронов в ядре атома железа. 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857232"/>
            <a:ext cx="8229600" cy="514353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722313" indent="4468813" algn="just">
              <a:tabLst>
                <a:tab pos="2686050" algn="l"/>
              </a:tabLst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Какая </a:t>
            </a:r>
            <a:r>
              <a:rPr lang="ru-RU" dirty="0" smtClean="0"/>
              <a:t>из электронных формул соответствует аниону хлора?</a:t>
            </a:r>
            <a:br>
              <a:rPr lang="ru-RU" dirty="0" smtClean="0"/>
            </a:br>
            <a:r>
              <a:rPr lang="ru-RU" dirty="0" smtClean="0"/>
              <a:t>       А)1</a:t>
            </a:r>
            <a:r>
              <a:rPr lang="en-US" dirty="0" smtClean="0"/>
              <a:t>S²2S²2P</a:t>
            </a:r>
            <a:r>
              <a:rPr lang="en-US" dirty="0" smtClean="0">
                <a:latin typeface="Calibri"/>
              </a:rPr>
              <a:t>⁴</a:t>
            </a:r>
            <a:br>
              <a:rPr lang="en-US" dirty="0" smtClean="0">
                <a:latin typeface="Calibri"/>
              </a:rPr>
            </a:br>
            <a:r>
              <a:rPr lang="ru-RU" dirty="0" smtClean="0"/>
              <a:t> </a:t>
            </a:r>
            <a:r>
              <a:rPr lang="ru-RU" dirty="0" smtClean="0"/>
              <a:t>                      Б)1</a:t>
            </a:r>
            <a:r>
              <a:rPr lang="en-US" dirty="0" smtClean="0"/>
              <a:t>S²2S²2P</a:t>
            </a:r>
            <a:r>
              <a:rPr lang="en-US" dirty="0" smtClean="0">
                <a:latin typeface="Calibri"/>
              </a:rPr>
              <a:t>⁶3S²3⁶</a:t>
            </a:r>
            <a:r>
              <a:rPr lang="ru-RU" dirty="0" smtClean="0">
                <a:latin typeface="Calibri"/>
              </a:rPr>
              <a:t>          В)</a:t>
            </a:r>
            <a:r>
              <a:rPr lang="ru-RU" dirty="0" smtClean="0"/>
              <a:t>1</a:t>
            </a:r>
            <a:r>
              <a:rPr lang="en-US" dirty="0" smtClean="0"/>
              <a:t>S²2S¹</a:t>
            </a:r>
            <a:r>
              <a:rPr lang="ru-RU" dirty="0" smtClean="0">
                <a:latin typeface="Calibri"/>
              </a:rPr>
              <a:t/>
            </a:r>
            <a:br>
              <a:rPr lang="ru-RU" dirty="0" smtClean="0">
                <a:latin typeface="Calibri"/>
              </a:rPr>
            </a:br>
            <a:r>
              <a:rPr lang="ru-RU" dirty="0" smtClean="0"/>
              <a:t>Г)1</a:t>
            </a:r>
            <a:r>
              <a:rPr lang="en-US" dirty="0" smtClean="0"/>
              <a:t>S²2S¹</a:t>
            </a:r>
            <a:r>
              <a:rPr lang="en-US" dirty="0" smtClean="0">
                <a:latin typeface="Calibri"/>
              </a:rPr>
              <a:t> </a:t>
            </a:r>
            <a:r>
              <a:rPr lang="en-US" dirty="0" smtClean="0">
                <a:latin typeface="Calibri"/>
              </a:rPr>
              <a:t/>
            </a:r>
            <a:br>
              <a:rPr lang="en-US" dirty="0" smtClean="0">
                <a:latin typeface="Calibri"/>
              </a:rPr>
            </a:br>
            <a:r>
              <a:rPr lang="ru-RU" dirty="0" smtClean="0">
                <a:latin typeface="Calibri"/>
              </a:rPr>
              <a:t>                       Д)</a:t>
            </a:r>
            <a:r>
              <a:rPr lang="ru-RU" dirty="0" smtClean="0"/>
              <a:t> </a:t>
            </a:r>
            <a:r>
              <a:rPr lang="ru-RU" dirty="0" smtClean="0"/>
              <a:t>1</a:t>
            </a:r>
            <a:r>
              <a:rPr lang="en-US" dirty="0" smtClean="0"/>
              <a:t>S²2S²2P³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450059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Какой из приведённых элементов назван в честь страны?</a:t>
            </a:r>
            <a:br>
              <a:rPr lang="ru-RU" dirty="0" smtClean="0"/>
            </a:br>
            <a:r>
              <a:rPr lang="en-US" dirty="0" smtClean="0"/>
              <a:t>Al, Am, </a:t>
            </a:r>
            <a:r>
              <a:rPr lang="en-US" dirty="0" err="1" smtClean="0"/>
              <a:t>Ru</a:t>
            </a:r>
            <a:r>
              <a:rPr lang="en-US" dirty="0" smtClean="0"/>
              <a:t>, Na, Ta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488"/>
            <a:ext cx="8229600" cy="2000264"/>
          </a:xfrm>
        </p:spPr>
        <p:txBody>
          <a:bodyPr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158162" cy="564360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Отбросив </a:t>
            </a:r>
            <a:r>
              <a:rPr lang="ru-RU" dirty="0" smtClean="0"/>
              <a:t>три буквы в названии химического элемента семейства лантаноидов, получите название сильного наркотика, используемого в медицине в качестве болеутоляющего средства.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46545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Отбросьте две первые буквы в названии химического элемента первой группы и получите название кости, входящей в состав грудной клетки.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229600" cy="271464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Гость из космоса пришёл -</a:t>
            </a:r>
            <a:br>
              <a:rPr lang="ru-RU" dirty="0" smtClean="0"/>
            </a:br>
            <a:r>
              <a:rPr lang="ru-RU" dirty="0" smtClean="0"/>
              <a:t>В воде приют себе нашёл.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785926"/>
            <a:ext cx="8229600" cy="351155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Назовите элементы, которые получили свои названия в честь стран или континентов.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9" y="1428735"/>
            <a:ext cx="8229600" cy="351155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Какой метал по древнегреческой мифологии «обречён» на вечные муки.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408305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Тот элемент в печной трубе </a:t>
            </a:r>
            <a:br>
              <a:rPr lang="ru-RU" dirty="0" smtClean="0"/>
            </a:br>
            <a:r>
              <a:rPr lang="ru-RU" dirty="0" smtClean="0"/>
              <a:t>находим в виде сажи,</a:t>
            </a:r>
            <a:br>
              <a:rPr lang="ru-RU" dirty="0" smtClean="0"/>
            </a:br>
            <a:r>
              <a:rPr lang="ru-RU" dirty="0" smtClean="0"/>
              <a:t>и в простом карандаше</a:t>
            </a:r>
            <a:br>
              <a:rPr lang="ru-RU" dirty="0" smtClean="0"/>
            </a:br>
            <a:r>
              <a:rPr lang="ru-RU" dirty="0" smtClean="0"/>
              <a:t>его встречаем даже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785926"/>
            <a:ext cx="8229600" cy="372586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Ну а этот элемент </a:t>
            </a:r>
            <a:br>
              <a:rPr lang="ru-RU" dirty="0" smtClean="0"/>
            </a:br>
            <a:r>
              <a:rPr lang="ru-RU" dirty="0" smtClean="0"/>
              <a:t>носит кличку «щелочной», </a:t>
            </a:r>
            <a:br>
              <a:rPr lang="ru-RU" dirty="0" smtClean="0"/>
            </a:br>
            <a:r>
              <a:rPr lang="ru-RU" dirty="0" smtClean="0"/>
              <a:t>его атом – не секрет:</a:t>
            </a:r>
            <a:br>
              <a:rPr lang="ru-RU" dirty="0" smtClean="0"/>
            </a:br>
            <a:r>
              <a:rPr lang="ru-RU" dirty="0" smtClean="0"/>
              <a:t>три протона там, кто он?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178</TotalTime>
  <Words>206</Words>
  <Application>Microsoft Office PowerPoint</Application>
  <PresentationFormat>Экран (4:3)</PresentationFormat>
  <Paragraphs>25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Литейная</vt:lpstr>
      <vt:lpstr>  Каково греческое название воды?  </vt:lpstr>
      <vt:lpstr>Каково латинское название воды?</vt:lpstr>
      <vt:lpstr>     Отбросив три буквы в названии химического элемента семейства лантаноидов, получите название сильного наркотика, используемого в медицине в качестве болеутоляющего средства.  </vt:lpstr>
      <vt:lpstr>Отбросьте две первые буквы в названии химического элемента первой группы и получите название кости, входящей в состав грудной клетки.</vt:lpstr>
      <vt:lpstr>Гость из космоса пришёл - В воде приют себе нашёл.</vt:lpstr>
      <vt:lpstr>Назовите элементы, которые получили свои названия в честь стран или континентов.</vt:lpstr>
      <vt:lpstr>Какой метал по древнегреческой мифологии «обречён» на вечные муки. </vt:lpstr>
      <vt:lpstr>Тот элемент в печной трубе  находим в виде сажи, и в простом карандаше его встречаем даже </vt:lpstr>
      <vt:lpstr>Ну а этот элемент  носит кличку «щелочной»,  его атом – не секрет: три протона там, кто он?</vt:lpstr>
      <vt:lpstr>У какого элемента внешний слой характеризуется символом 3 s²?</vt:lpstr>
      <vt:lpstr>Атом какого элемента имеет следующий состав ядра: протонов – 9; нейтронов – 10?</vt:lpstr>
      <vt:lpstr>Ядро атома одного из изотопов не содержит нейтронов. Назовите этот элемент.</vt:lpstr>
      <vt:lpstr>Какая электронная конфигурация соответствует атому углерода?           A) 1S²2S²2P⁴ Б) 1S²2S²2P³ В) 1S²2S²2P²  </vt:lpstr>
      <vt:lpstr>У какого элемента наиболее ярко выражены металлические  свойства? А) натрий,            Б) алюминий,  В) рубидий,         Г) барий</vt:lpstr>
      <vt:lpstr>У какого элемента наиболее ярко выражены неметаллические свойства? А) фосфор,                Б) кремний, В) мышьяк,               Г) Азот </vt:lpstr>
      <vt:lpstr>Какая химическая связь возникает в результате образования общих электронных пар. </vt:lpstr>
      <vt:lpstr>Чему равна молекулярная масса Н₂SiO₃</vt:lpstr>
      <vt:lpstr>Какие химические элементы обладают повышенной устойчивостью и стабильностью</vt:lpstr>
      <vt:lpstr>Какие атомы химических элементов имеют тенденцию к отдаче электронов с внешнего уровня. </vt:lpstr>
      <vt:lpstr>Что является характерной мерой неметалличности химических элементов при образовании ковалентной полярной связи</vt:lpstr>
      <vt:lpstr>Атом какогоэлемента легче всего отдаёт свои электроны?</vt:lpstr>
      <vt:lpstr>Рассчитайте число  нейтронов в ядре атома железа. </vt:lpstr>
      <vt:lpstr> </vt:lpstr>
      <vt:lpstr>      Какая из электронных формул соответствует аниону хлора?        А)1S²2S²2P⁴                        Б)1S²2S²2P⁶3S²3⁶          В)1S²2S¹ Г)1S²2S¹                         Д) 1S²2S²2P³</vt:lpstr>
      <vt:lpstr>Слайд 25</vt:lpstr>
      <vt:lpstr>Какой из приведённых элементов назван в честь страны? Al, Am, Ru, Na, Ta.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Каково греческое название воды?  </dc:title>
  <cp:lastModifiedBy>Admin</cp:lastModifiedBy>
  <cp:revision>21</cp:revision>
  <dcterms:modified xsi:type="dcterms:W3CDTF">2011-12-02T16:27:59Z</dcterms:modified>
</cp:coreProperties>
</file>