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70" r:id="rId3"/>
    <p:sldId id="260" r:id="rId4"/>
    <p:sldId id="258" r:id="rId5"/>
    <p:sldId id="259" r:id="rId6"/>
    <p:sldId id="267" r:id="rId7"/>
    <p:sldId id="261" r:id="rId8"/>
    <p:sldId id="262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7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7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F76589-651A-4964-A42E-978F0F9D2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7E06-B131-402F-B276-2B3C6E241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78BF-491F-468F-B5F8-F998408C7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0F0C-EF11-4633-8E70-BD4C51F2C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237F6-6D44-49E3-8CD5-4E6D124A8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1211A-2394-4B29-9723-9643F0C93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57178-79E4-4F39-A60A-9BCE459CA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BCA6B-0086-48E6-AFB2-B0DA60816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58B5-7BC1-419F-B82C-2EAF672AC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70BC-4072-48B7-9870-6128B0438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4AD3-8FCB-41C2-818B-D422BB8F7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891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4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4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5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5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5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5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B224C11-3D98-49A1-81B7-DCFB3882A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-7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-7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-7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-7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-7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-7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-7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-7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4"/>
          <p:cNvSpPr>
            <a:spLocks noChangeArrowheads="1" noChangeShapeType="1" noTextEdit="1"/>
          </p:cNvSpPr>
          <p:nvPr/>
        </p:nvSpPr>
        <p:spPr bwMode="auto">
          <a:xfrm rot="21365033">
            <a:off x="3128838" y="4936413"/>
            <a:ext cx="3708400" cy="17970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600000" scaled="1"/>
                </a:gradFill>
                <a:latin typeface="Impact"/>
              </a:rPr>
              <a:t>Единицы 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3600000" scaled="1"/>
              </a:gradFill>
              <a:latin typeface="Impact"/>
            </a:endParaRPr>
          </a:p>
        </p:txBody>
      </p:sp>
      <p:sp>
        <p:nvSpPr>
          <p:cNvPr id="3075" name="WordArt 27"/>
          <p:cNvSpPr>
            <a:spLocks noChangeArrowheads="1" noChangeShapeType="1" noTextEdit="1"/>
          </p:cNvSpPr>
          <p:nvPr/>
        </p:nvSpPr>
        <p:spPr bwMode="auto">
          <a:xfrm rot="-451280">
            <a:off x="7331075" y="4710113"/>
            <a:ext cx="1831975" cy="9382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120000" scaled="1"/>
                </a:gradFill>
                <a:latin typeface="Impact"/>
              </a:rPr>
              <a:t>массы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3120000" scaled="1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210425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 т = 10 ц = 1000 кг = 1000 000 г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1 ц = 100 кг = 100 000 г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1 кг = 1000 г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Перевод</a:t>
            </a:r>
          </a:p>
        </p:txBody>
      </p:sp>
      <p:pic>
        <p:nvPicPr>
          <p:cNvPr id="12293" name="Picture 5" descr="AG00218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724400"/>
            <a:ext cx="2087562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5274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Мера – делу вера</a:t>
            </a:r>
          </a:p>
          <a:p>
            <a:pPr eaLnBrk="1" hangingPunct="1">
              <a:defRPr/>
            </a:pPr>
            <a:r>
              <a:rPr lang="ru-RU" sz="4000" smtClean="0"/>
              <a:t>Мал золотник, да дорог!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Пословицы</a:t>
            </a:r>
          </a:p>
        </p:txBody>
      </p:sp>
      <p:pic>
        <p:nvPicPr>
          <p:cNvPr id="13316" name="Picture 5" descr="AG00052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7790" y="4786322"/>
            <a:ext cx="2499010" cy="156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28670"/>
            <a:ext cx="3394075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Цель работы – рассмотреть меры веса.</a:t>
            </a:r>
          </a:p>
          <a:p>
            <a:pPr eaLnBrk="1" hangingPunct="1">
              <a:defRPr/>
            </a:pPr>
            <a:r>
              <a:rPr lang="ru-RU" dirty="0" smtClean="0"/>
              <a:t>Найти пословицы о мерах.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Миллиграмм - единица массы, одна из семи основных единиц </a:t>
            </a:r>
            <a:r>
              <a:rPr lang="ru-RU" i="1" smtClean="0"/>
              <a:t>Международной системы единиц (СИ). </a:t>
            </a:r>
            <a:r>
              <a:rPr lang="ru-RU" smtClean="0"/>
              <a:t>Сокращенные обозначения: русское мл, международное </a:t>
            </a:r>
            <a:r>
              <a:rPr lang="en-US" smtClean="0"/>
              <a:t>ml</a:t>
            </a:r>
            <a:r>
              <a:rPr lang="ru-RU" smtClean="0"/>
              <a:t>.</a:t>
            </a: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Миллиграмм</a:t>
            </a:r>
          </a:p>
        </p:txBody>
      </p:sp>
      <p:pic>
        <p:nvPicPr>
          <p:cNvPr id="5124" name="Picture 5" descr="BL002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4581525"/>
            <a:ext cx="2073275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Грамм, основная единица массы в </a:t>
            </a:r>
            <a:r>
              <a:rPr lang="ru-RU" i="1" smtClean="0"/>
              <a:t>СГС системе единиц</a:t>
            </a:r>
            <a:r>
              <a:rPr lang="ru-RU" smtClean="0"/>
              <a:t> и дольная единица массы (0,001 кг) в </a:t>
            </a:r>
            <a:r>
              <a:rPr lang="ru-RU" i="1" smtClean="0"/>
              <a:t>Международной системы единиц. </a:t>
            </a:r>
          </a:p>
          <a:p>
            <a:pPr eaLnBrk="1" hangingPunct="1">
              <a:defRPr/>
            </a:pPr>
            <a:r>
              <a:rPr lang="ru-RU" smtClean="0"/>
              <a:t>Сокращенное обозначение: русское </a:t>
            </a:r>
            <a:r>
              <a:rPr lang="ru-RU" i="1" smtClean="0"/>
              <a:t>г,</a:t>
            </a:r>
            <a:r>
              <a:rPr lang="ru-RU" smtClean="0"/>
              <a:t> международное </a:t>
            </a:r>
            <a:r>
              <a:rPr lang="en-US" i="1" smtClean="0"/>
              <a:t>g</a:t>
            </a:r>
            <a:r>
              <a:rPr lang="ru-RU" i="1" smtClean="0"/>
              <a:t>. </a:t>
            </a: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Грамм</a:t>
            </a:r>
          </a:p>
        </p:txBody>
      </p:sp>
      <p:pic>
        <p:nvPicPr>
          <p:cNvPr id="6148" name="Picture 6" descr="j033638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046663"/>
            <a:ext cx="12239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Килограмм – единица массы, одна из семи основных единиц </a:t>
            </a:r>
            <a:r>
              <a:rPr lang="ru-RU" i="1" smtClean="0"/>
              <a:t>Международной системы единиц (СИ). </a:t>
            </a:r>
          </a:p>
          <a:p>
            <a:pPr eaLnBrk="1" hangingPunct="1">
              <a:defRPr/>
            </a:pPr>
            <a:r>
              <a:rPr lang="ru-RU" smtClean="0"/>
              <a:t>Сокращенные обозначения: русское </a:t>
            </a:r>
            <a:r>
              <a:rPr lang="ru-RU" i="1" smtClean="0"/>
              <a:t>кг,</a:t>
            </a:r>
            <a:r>
              <a:rPr lang="ru-RU" smtClean="0"/>
              <a:t> международное </a:t>
            </a:r>
            <a:r>
              <a:rPr lang="en-US" smtClean="0"/>
              <a:t>kg</a:t>
            </a:r>
            <a:r>
              <a:rPr lang="ru-RU" smtClean="0"/>
              <a:t>. 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Килограмм</a:t>
            </a:r>
          </a:p>
        </p:txBody>
      </p:sp>
      <p:pic>
        <p:nvPicPr>
          <p:cNvPr id="7172" name="Picture 6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4652963"/>
            <a:ext cx="1374775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Центнер – единица массы </a:t>
            </a:r>
          </a:p>
          <a:p>
            <a:pPr eaLnBrk="1" hangingPunct="1">
              <a:defRPr/>
            </a:pPr>
            <a:r>
              <a:rPr lang="ru-RU" smtClean="0"/>
              <a:t>Сокращенные обозначения: русское </a:t>
            </a:r>
            <a:r>
              <a:rPr lang="ru-RU" i="1" smtClean="0"/>
              <a:t>ц</a:t>
            </a:r>
            <a:r>
              <a:rPr lang="ru-RU" smtClean="0"/>
              <a:t>.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Центнер</a:t>
            </a:r>
          </a:p>
        </p:txBody>
      </p:sp>
      <p:pic>
        <p:nvPicPr>
          <p:cNvPr id="8197" name="Picture 5" descr="AG0021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4427538"/>
            <a:ext cx="201612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Тонна – наименование различных единиц массы. </a:t>
            </a:r>
          </a:p>
          <a:p>
            <a:pPr eaLnBrk="1" hangingPunct="1">
              <a:defRPr/>
            </a:pPr>
            <a:r>
              <a:rPr lang="ru-RU" smtClean="0"/>
              <a:t>Тонна метрическая равна 1000 кг. </a:t>
            </a:r>
          </a:p>
          <a:p>
            <a:pPr eaLnBrk="1" hangingPunct="1">
              <a:defRPr/>
            </a:pPr>
            <a:r>
              <a:rPr lang="ru-RU" smtClean="0"/>
              <a:t>Обозначения: русское </a:t>
            </a:r>
            <a:r>
              <a:rPr lang="en-US" smtClean="0"/>
              <a:t>m</a:t>
            </a:r>
            <a:r>
              <a:rPr lang="ru-RU" smtClean="0"/>
              <a:t>, международное </a:t>
            </a:r>
            <a:r>
              <a:rPr lang="en-US" smtClean="0"/>
              <a:t>t</a:t>
            </a:r>
            <a:r>
              <a:rPr lang="ru-RU" smtClean="0"/>
              <a:t>.</a:t>
            </a: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Тонна</a:t>
            </a:r>
          </a:p>
        </p:txBody>
      </p:sp>
      <p:pic>
        <p:nvPicPr>
          <p:cNvPr id="9220" name="Picture 6" descr="SO0018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4149725"/>
            <a:ext cx="19050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Фунт - единица массы, одна из семи основных единиц </a:t>
            </a:r>
            <a:r>
              <a:rPr lang="ru-RU" i="1" smtClean="0"/>
              <a:t>Международной системы единиц (СИ). </a:t>
            </a:r>
          </a:p>
          <a:p>
            <a:pPr eaLnBrk="1" hangingPunct="1">
              <a:defRPr/>
            </a:pPr>
            <a:r>
              <a:rPr lang="ru-RU" smtClean="0"/>
              <a:t>Сокращенные обозначения: русское ф, международное </a:t>
            </a:r>
            <a:r>
              <a:rPr lang="en-US" smtClean="0"/>
              <a:t>f</a:t>
            </a:r>
            <a:r>
              <a:rPr lang="ru-RU" smtClean="0"/>
              <a:t>.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Фунт</a:t>
            </a:r>
          </a:p>
        </p:txBody>
      </p:sp>
      <p:pic>
        <p:nvPicPr>
          <p:cNvPr id="10244" name="Picture 6" descr="J0234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4932363"/>
            <a:ext cx="17272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Гран – устаревшая единица массы, применявшаяся в русской аптекарской практике до введения метрических мер. </a:t>
            </a: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676775" cy="12652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chemeClr val="accent1"/>
                  </a:outerShdw>
                </a:effectLst>
                <a:latin typeface="Impact"/>
              </a:rPr>
              <a:t>Гран</a:t>
            </a:r>
          </a:p>
        </p:txBody>
      </p:sp>
      <p:pic>
        <p:nvPicPr>
          <p:cNvPr id="11268" name="Picture 6" descr="j025447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4724400"/>
            <a:ext cx="187166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3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2EB62E"/>
      </a:accent1>
      <a:accent2>
        <a:srgbClr val="527C3A"/>
      </a:accent2>
      <a:accent3>
        <a:srgbClr val="B2B9AC"/>
      </a:accent3>
      <a:accent4>
        <a:srgbClr val="DADADA"/>
      </a:accent4>
      <a:accent5>
        <a:srgbClr val="ADD7AD"/>
      </a:accent5>
      <a:accent6>
        <a:srgbClr val="497034"/>
      </a:accent6>
      <a:hlink>
        <a:srgbClr val="DDD800"/>
      </a:hlink>
      <a:folHlink>
        <a:srgbClr val="009999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262</TotalTime>
  <Words>213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Равновесие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школа №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Алферьева МК</dc:creator>
  <cp:lastModifiedBy>Admin</cp:lastModifiedBy>
  <cp:revision>12</cp:revision>
  <dcterms:created xsi:type="dcterms:W3CDTF">2007-04-09T06:18:02Z</dcterms:created>
  <dcterms:modified xsi:type="dcterms:W3CDTF">2013-01-18T22:53:08Z</dcterms:modified>
</cp:coreProperties>
</file>