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9" r:id="rId3"/>
    <p:sldId id="258" r:id="rId4"/>
    <p:sldId id="271" r:id="rId5"/>
    <p:sldId id="263" r:id="rId6"/>
    <p:sldId id="272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0EE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C580C-E7EC-412D-9449-0F2DAF2790D2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8060-1C7A-482D-82EC-E3B3C507D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5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98060-1C7A-482D-82EC-E3B3C507D6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14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5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4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3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6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5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7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0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2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FAC1-765D-4A67-8B5B-91C52C0FC91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E7719-9F19-460B-B4D6-16C71718A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7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6.xml"/><Relationship Id="rId3" Type="http://schemas.openxmlformats.org/officeDocument/2006/relationships/audio" Target="../media/audio1.wav"/><Relationship Id="rId7" Type="http://schemas.openxmlformats.org/officeDocument/2006/relationships/slide" Target="slide8.xml"/><Relationship Id="rId12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4.xml"/><Relationship Id="rId5" Type="http://schemas.openxmlformats.org/officeDocument/2006/relationships/slide" Target="slide3.xml"/><Relationship Id="rId15" Type="http://schemas.openxmlformats.org/officeDocument/2006/relationships/slide" Target="slide12.xml"/><Relationship Id="rId10" Type="http://schemas.openxmlformats.org/officeDocument/2006/relationships/slide" Target="slide11.xml"/><Relationship Id="rId4" Type="http://schemas.openxmlformats.org/officeDocument/2006/relationships/image" Target="../media/image1.jpeg"/><Relationship Id="rId9" Type="http://schemas.openxmlformats.org/officeDocument/2006/relationships/slide" Target="slide10.xml"/><Relationship Id="rId1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442" y="-67946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3435" y="1758322"/>
            <a:ext cx="7441461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Олимпийский кроссворд</a:t>
            </a:r>
          </a:p>
          <a:p>
            <a:pPr algn="ctr"/>
            <a:r>
              <a:rPr lang="ru-RU" sz="40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1 - 4 класс</a:t>
            </a:r>
            <a:endParaRPr lang="ru-RU" sz="4000" b="1" dirty="0">
              <a:ln w="381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323" y="188640"/>
            <a:ext cx="7151687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821035" y="5454889"/>
            <a:ext cx="5542920" cy="11172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МБОУ «</a:t>
            </a: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Токурская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 СОШ»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Учитель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 физкультуры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Гикалова О.В.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</a:endParaRPr>
          </a:p>
        </p:txBody>
      </p:sp>
      <p:pic>
        <p:nvPicPr>
          <p:cNvPr id="7173" name="Picture 5" descr="C:\Users\olga\Desktop\все для презентаций\смайлы анимашки\смайлы аниме\спорт\sports-347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960" y="3502764"/>
            <a:ext cx="2372080" cy="194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olga\Desktop\все для презентаций\смайлы анимашки\смайлы аниме\спорт\sports-46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10" y="3775854"/>
            <a:ext cx="2114206" cy="189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olga\Desktop\все для презентаций\смайлы анимашки\смайлы аниме\спорт\sports-47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860" y="3775854"/>
            <a:ext cx="1086874" cy="184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2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4067" y="908720"/>
            <a:ext cx="7128792" cy="3960440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Arial Black" pitchFamily="34" charset="0"/>
              </a:rPr>
              <a:t>8. Спортсмены лишь лучшие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 На пьедестале, 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 Вручают торжественно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 Всем им …</a:t>
            </a:r>
          </a:p>
          <a:p>
            <a:pPr algn="ctr"/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67216" y="5661248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548680"/>
            <a:ext cx="7200800" cy="5112568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Arial Black" pitchFamily="34" charset="0"/>
              </a:rPr>
              <a:t>9. Во дворе есть стадион,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Только очень скользкий он.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Чтобы там как ветер мчаться,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На коньках учись кататься.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67216" y="5661248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pic>
        <p:nvPicPr>
          <p:cNvPr id="6" name="Picture 3" descr="C:\Users\olga\Desktop\все для презентаций\космос анимашки,шаблоны,банеры\звезды\zvezdia-14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4" y="-1"/>
            <a:ext cx="8496298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olga\Desktop\все для презентаций\спорт анимашки\зимние\3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31832" y="4016947"/>
            <a:ext cx="1512168" cy="283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olga\Desktop\все для презентаций\смайлы анимашки\новые смайлы аниме\50631700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81" y="1738225"/>
            <a:ext cx="3176849" cy="28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79712" y="4648443"/>
            <a:ext cx="61206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Желаем удачных выступлений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Российским спортсменам на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Олимпийских играх в Сочи!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Россия – вперёд!!!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2" descr="C:\Users\olga\Desktop\все для презентаций\спорт анимашки\зимние\32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" y="3785695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77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1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-13743" y="-59347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47138" y="3816278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65309" y="4321095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57760" y="4830794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38438" y="5334850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50842" y="3311542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65308" y="1277292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54497" y="1786900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65308" y="2299259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65309" y="2803315"/>
            <a:ext cx="50405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 rot="16200000">
            <a:off x="5977477" y="4823463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5473421" y="4817962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 rot="16200000">
            <a:off x="4969365" y="4831057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 rot="16200000">
            <a:off x="3431358" y="4823463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м</a:t>
            </a:r>
            <a:endParaRPr lang="ru-RU" sz="28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3940402" y="4825151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 rot="16200000">
            <a:off x="5975696" y="5322018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 rot="16200000">
            <a:off x="5462568" y="5329207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 rot="16200000">
            <a:off x="4958553" y="5340306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 rot="16200000">
            <a:off x="3921957" y="5342297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 rot="16200000">
            <a:off x="6499814" y="180165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 rot="16200000">
            <a:off x="5990834" y="180165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6200000">
            <a:off x="5479973" y="1800733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ш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6200000">
            <a:off x="2396039" y="3797573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6200000">
            <a:off x="2912533" y="3804044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ы</a:t>
            </a:r>
            <a:endParaRPr lang="ru-RU" sz="28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6200000">
            <a:off x="3426722" y="3809658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ж</a:t>
            </a:r>
            <a:endParaRPr lang="ru-RU" sz="28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 rot="16200000">
            <a:off x="4962771" y="3817039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 rot="16200000">
            <a:off x="3930778" y="381483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 rot="16200000">
            <a:off x="5984029" y="431390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 rot="16200000">
            <a:off x="5479973" y="4313904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 rot="16200000">
            <a:off x="4978385" y="432109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 rot="16200000">
            <a:off x="3950400" y="4319406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 rot="16200000">
            <a:off x="4972129" y="1790519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ю</a:t>
            </a:r>
            <a:endParaRPr lang="ru-RU" sz="28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 rot="16200000">
            <a:off x="3943082" y="1781348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 rot="16200000">
            <a:off x="6494890" y="1296678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й</a:t>
            </a:r>
            <a:endParaRPr lang="ru-RU" sz="28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 rot="16200000">
            <a:off x="5984029" y="1287934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/>
              <a:t>е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 rot="16200000">
            <a:off x="5461436" y="128793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 rot="16200000">
            <a:off x="4975917" y="1268788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 rot="16200000">
            <a:off x="3950441" y="1272259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х</a:t>
            </a:r>
            <a:endParaRPr lang="ru-RU" sz="2800" b="1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 rot="16200000">
            <a:off x="1888068" y="2764834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 rot="16200000">
            <a:off x="3441384" y="2294320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ы</a:t>
            </a:r>
            <a:endParaRPr lang="ru-RU" sz="2800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 rot="16200000">
            <a:off x="2401004" y="3281374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 rot="16200000">
            <a:off x="2918712" y="3292289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р</a:t>
            </a:r>
            <a:endParaRPr lang="ru-RU" sz="2800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 rot="16200000">
            <a:off x="3434170" y="3300411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 rot="16200000">
            <a:off x="3935414" y="3305794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м</a:t>
            </a:r>
            <a:endParaRPr lang="ru-RU" sz="2800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 rot="16200000">
            <a:off x="3950400" y="2801736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 rot="16200000">
            <a:off x="3950441" y="2285405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ж</a:t>
            </a:r>
            <a:endParaRPr lang="ru-RU" sz="2800" b="1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 rot="16200000">
            <a:off x="2927302" y="2268417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 rot="16200000">
            <a:off x="2401004" y="2764836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 rot="16200000">
            <a:off x="2918712" y="2779741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 rot="16200000">
            <a:off x="3434170" y="2789460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 rot="16200000">
            <a:off x="5990834" y="3322973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 rot="16200000">
            <a:off x="5476185" y="3317552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 rot="16200000">
            <a:off x="4962771" y="3305792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572622" y="188640"/>
            <a:ext cx="599875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Олимпийский кроссворд</a:t>
            </a:r>
            <a:endParaRPr lang="ru-RU" sz="3200" b="1" dirty="0">
              <a:ln w="381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8" name="8-конечная звезда 57"/>
          <p:cNvSpPr/>
          <p:nvPr/>
        </p:nvSpPr>
        <p:spPr>
          <a:xfrm>
            <a:off x="3437634" y="1343532"/>
            <a:ext cx="509058" cy="457200"/>
          </a:xfrm>
          <a:prstGeom prst="star8">
            <a:avLst/>
          </a:prstGeom>
          <a:solidFill>
            <a:srgbClr val="FF99FF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5" action="ppaction://hlinksldjump"/>
              </a:rPr>
              <a:t>1</a:t>
            </a:r>
            <a:endParaRPr lang="ru-RU" sz="2000" b="1" dirty="0"/>
          </a:p>
        </p:txBody>
      </p:sp>
      <p:sp>
        <p:nvSpPr>
          <p:cNvPr id="59" name="8-конечная звезда 58"/>
          <p:cNvSpPr/>
          <p:nvPr/>
        </p:nvSpPr>
        <p:spPr>
          <a:xfrm>
            <a:off x="1871411" y="3309046"/>
            <a:ext cx="509058" cy="457200"/>
          </a:xfrm>
          <a:prstGeom prst="star8">
            <a:avLst/>
          </a:prstGeom>
          <a:solidFill>
            <a:srgbClr val="FF99FF"/>
          </a:solidFill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6" action="ppaction://hlinksldjump"/>
              </a:rPr>
              <a:t>5</a:t>
            </a:r>
            <a:endParaRPr lang="ru-RU" sz="2000" b="1" dirty="0"/>
          </a:p>
        </p:txBody>
      </p:sp>
      <p:sp>
        <p:nvSpPr>
          <p:cNvPr id="60" name="8-конечная звезда 59"/>
          <p:cNvSpPr/>
          <p:nvPr/>
        </p:nvSpPr>
        <p:spPr>
          <a:xfrm>
            <a:off x="1885567" y="3863895"/>
            <a:ext cx="509058" cy="457200"/>
          </a:xfrm>
          <a:prstGeom prst="star8">
            <a:avLst/>
          </a:prstGeom>
          <a:solidFill>
            <a:srgbClr val="FF99FF"/>
          </a:solidFill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7" action="ppaction://hlinksldjump"/>
              </a:rPr>
              <a:t>6</a:t>
            </a:r>
            <a:endParaRPr lang="ru-RU" sz="2000" b="1" dirty="0"/>
          </a:p>
        </p:txBody>
      </p:sp>
      <p:sp>
        <p:nvSpPr>
          <p:cNvPr id="61" name="8-конечная звезда 60"/>
          <p:cNvSpPr/>
          <p:nvPr/>
        </p:nvSpPr>
        <p:spPr>
          <a:xfrm>
            <a:off x="3412899" y="4337331"/>
            <a:ext cx="509058" cy="457200"/>
          </a:xfrm>
          <a:prstGeom prst="star8">
            <a:avLst/>
          </a:prstGeom>
          <a:solidFill>
            <a:srgbClr val="FF99FF"/>
          </a:solidFill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8" action="ppaction://hlinksldjump"/>
              </a:rPr>
              <a:t>7</a:t>
            </a:r>
            <a:endParaRPr lang="ru-RU" sz="2000" b="1" dirty="0"/>
          </a:p>
        </p:txBody>
      </p:sp>
      <p:sp>
        <p:nvSpPr>
          <p:cNvPr id="62" name="8-конечная звезда 61"/>
          <p:cNvSpPr/>
          <p:nvPr/>
        </p:nvSpPr>
        <p:spPr>
          <a:xfrm>
            <a:off x="2907531" y="4864432"/>
            <a:ext cx="509058" cy="457200"/>
          </a:xfrm>
          <a:prstGeom prst="star8">
            <a:avLst/>
          </a:prstGeom>
          <a:solidFill>
            <a:srgbClr val="FF99FF"/>
          </a:solidFill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9" action="ppaction://hlinksldjump"/>
              </a:rPr>
              <a:t>8</a:t>
            </a:r>
            <a:endParaRPr lang="ru-RU" sz="2000" b="1" dirty="0"/>
          </a:p>
        </p:txBody>
      </p:sp>
      <p:sp>
        <p:nvSpPr>
          <p:cNvPr id="63" name="8-конечная звезда 62"/>
          <p:cNvSpPr/>
          <p:nvPr/>
        </p:nvSpPr>
        <p:spPr>
          <a:xfrm>
            <a:off x="3412899" y="5381706"/>
            <a:ext cx="509058" cy="457200"/>
          </a:xfrm>
          <a:prstGeom prst="star8">
            <a:avLst/>
          </a:prstGeom>
          <a:solidFill>
            <a:srgbClr val="FF99FF"/>
          </a:solidFill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0" action="ppaction://hlinksldjump"/>
              </a:rPr>
              <a:t>9</a:t>
            </a:r>
            <a:endParaRPr lang="ru-RU" sz="2000" b="1" dirty="0"/>
          </a:p>
        </p:txBody>
      </p:sp>
      <p:sp>
        <p:nvSpPr>
          <p:cNvPr id="64" name="8-конечная звезда 63"/>
          <p:cNvSpPr/>
          <p:nvPr/>
        </p:nvSpPr>
        <p:spPr>
          <a:xfrm>
            <a:off x="3421720" y="1822398"/>
            <a:ext cx="509058" cy="457200"/>
          </a:xfrm>
          <a:prstGeom prst="star8">
            <a:avLst/>
          </a:prstGeom>
          <a:solidFill>
            <a:srgbClr val="FF99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1" action="ppaction://hlinksldjump"/>
              </a:rPr>
              <a:t>2</a:t>
            </a:r>
            <a:endParaRPr lang="ru-RU" sz="2000" b="1" dirty="0"/>
          </a:p>
        </p:txBody>
      </p:sp>
      <p:sp>
        <p:nvSpPr>
          <p:cNvPr id="65" name="8-конечная звезда 64"/>
          <p:cNvSpPr/>
          <p:nvPr/>
        </p:nvSpPr>
        <p:spPr>
          <a:xfrm>
            <a:off x="2368002" y="2282019"/>
            <a:ext cx="509058" cy="457200"/>
          </a:xfrm>
          <a:prstGeom prst="star8">
            <a:avLst/>
          </a:prstGeom>
          <a:solidFill>
            <a:srgbClr val="FF99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2" action="ppaction://hlinksldjump"/>
              </a:rPr>
              <a:t>3</a:t>
            </a:r>
            <a:endParaRPr lang="ru-RU" sz="2000" b="1" dirty="0"/>
          </a:p>
        </p:txBody>
      </p:sp>
      <p:sp>
        <p:nvSpPr>
          <p:cNvPr id="66" name="8-конечная звезда 65"/>
          <p:cNvSpPr/>
          <p:nvPr/>
        </p:nvSpPr>
        <p:spPr>
          <a:xfrm>
            <a:off x="1353410" y="2843009"/>
            <a:ext cx="509058" cy="457200"/>
          </a:xfrm>
          <a:prstGeom prst="star8">
            <a:avLst/>
          </a:prstGeom>
          <a:solidFill>
            <a:srgbClr val="FF99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3" action="ppaction://hlinksldjump"/>
              </a:rPr>
              <a:t>4</a:t>
            </a:r>
            <a:endParaRPr lang="ru-RU" sz="2000" b="1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 rot="16200000">
            <a:off x="6499814" y="3322973"/>
            <a:ext cx="5040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C3CA-70E6-4EFD-B57A-13D79ADFF070}" type="slidenum">
              <a:rPr lang="ru-RU" smtClean="0"/>
              <a:t>2</a:t>
            </a:fld>
            <a:endParaRPr lang="ru-RU"/>
          </a:p>
        </p:txBody>
      </p:sp>
      <p:pic>
        <p:nvPicPr>
          <p:cNvPr id="1028" name="Picture 4" descr="C:\Users\olga\Desktop\все для презентаций\спорт картинки.анисашки\sporta-1071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3870" y="3141560"/>
            <a:ext cx="2120342" cy="27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lga\Desktop\все для презентаций\смайлы анимашки\новые смайлы аниме\2c580d268a4a.gif">
            <a:hlinkClick r:id="rId15" action="ppaction://hlinksldjump"/>
          </p:cNvPr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43" y="5246930"/>
            <a:ext cx="1600544" cy="160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Овальная выноска 67"/>
          <p:cNvSpPr/>
          <p:nvPr/>
        </p:nvSpPr>
        <p:spPr>
          <a:xfrm>
            <a:off x="907093" y="4930154"/>
            <a:ext cx="2437693" cy="1360304"/>
          </a:xfrm>
          <a:prstGeom prst="wedgeEllipseCallout">
            <a:avLst>
              <a:gd name="adj1" fmla="val -44433"/>
              <a:gd name="adj2" fmla="val 54619"/>
            </a:avLst>
          </a:prstGeom>
          <a:solidFill>
            <a:srgbClr val="2EC0E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Нажми на меня!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4" name="Овальная выноска 73"/>
          <p:cNvSpPr/>
          <p:nvPr/>
        </p:nvSpPr>
        <p:spPr>
          <a:xfrm>
            <a:off x="0" y="1092692"/>
            <a:ext cx="3179330" cy="1360304"/>
          </a:xfrm>
          <a:prstGeom prst="wedgeEllipseCallout">
            <a:avLst>
              <a:gd name="adj1" fmla="val 66976"/>
              <a:gd name="adj2" fmla="val -10283"/>
            </a:avLst>
          </a:prstGeom>
          <a:solidFill>
            <a:srgbClr val="2EC0E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Нажимай на звёздочку !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4" grpId="0" animBg="1"/>
      <p:bldP spid="5" grpId="0" animBg="1"/>
      <p:bldP spid="6" grpId="0" animBg="1"/>
      <p:bldP spid="7" grpId="0" animBg="1"/>
      <p:bldP spid="8" grpId="0" animBg="1"/>
      <p:bldP spid="58" grpId="0" animBg="1"/>
      <p:bldP spid="68" grpId="0" animBg="1"/>
      <p:bldP spid="74" grpId="0" animBg="1"/>
      <p:bldP spid="7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764704"/>
            <a:ext cx="7200800" cy="4032448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1. На </a:t>
            </a:r>
            <a:r>
              <a:rPr lang="ru-RU" sz="3600" dirty="0">
                <a:latin typeface="Arial Black" pitchFamily="34" charset="0"/>
              </a:rPr>
              <a:t>поле ледовом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Такая картинка: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Гоняют спортсмены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Каблук от ботинка!</a:t>
            </a: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67216" y="5661248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196752"/>
            <a:ext cx="7200800" cy="3096344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3600" dirty="0">
                <a:latin typeface="Arial Black" pitchFamily="34" charset="0"/>
              </a:rPr>
              <a:t>2. Палка в виде запятой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Гонит шайбу пред собой.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16395" y="5589240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2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764704"/>
            <a:ext cx="7200800" cy="4032448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3600" dirty="0" smtClean="0">
                <a:latin typeface="Arial Black" pitchFamily="34" charset="0"/>
              </a:rPr>
              <a:t>3</a:t>
            </a:r>
            <a:r>
              <a:rPr lang="ru-RU" sz="3600" dirty="0">
                <a:latin typeface="Arial Black" pitchFamily="34" charset="0"/>
              </a:rPr>
              <a:t>. Две новые кленовые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Подошвы двухметровые: 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На них поставил две ноги – 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И по большим снегам беги.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16395" y="5589240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0528" y="817194"/>
            <a:ext cx="7200800" cy="5420118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4. </a:t>
            </a:r>
            <a:r>
              <a:rPr lang="ru-RU" sz="3200" dirty="0">
                <a:latin typeface="Arial Black" pitchFamily="34" charset="0"/>
              </a:rPr>
              <a:t>Трудно, что ни говори,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Мчать на скорости с горы!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И препятствия стоят –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Там флажков есть целый ряд.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Лыжнику пройти их надо.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За победу ждёт награда,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Хлынут поздравленья валом.</a:t>
            </a:r>
          </a:p>
          <a:p>
            <a:pPr algn="ctr"/>
            <a:r>
              <a:rPr lang="ru-RU" sz="3200" dirty="0">
                <a:latin typeface="Arial Black" pitchFamily="34" charset="0"/>
              </a:rPr>
              <a:t>Этот спорт зовётся …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16395" y="5589240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764704"/>
            <a:ext cx="6192688" cy="4032448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5</a:t>
            </a:r>
            <a:r>
              <a:rPr lang="ru-RU" sz="3600" dirty="0">
                <a:latin typeface="Arial Black" pitchFamily="34" charset="0"/>
              </a:rPr>
              <a:t>. Вот смело на лыжах Алина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На дальность прыгает с … 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67216" y="5661248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548680"/>
            <a:ext cx="7200800" cy="4248472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3600" dirty="0" smtClean="0">
                <a:latin typeface="Arial Black" pitchFamily="34" charset="0"/>
              </a:rPr>
              <a:t>6</a:t>
            </a:r>
            <a:r>
              <a:rPr lang="ru-RU" sz="3600" dirty="0">
                <a:latin typeface="Arial Black" pitchFamily="34" charset="0"/>
              </a:rPr>
              <a:t>. </a:t>
            </a:r>
            <a:r>
              <a:rPr lang="ru-RU" sz="3600" dirty="0" smtClean="0">
                <a:latin typeface="Arial Black" pitchFamily="34" charset="0"/>
              </a:rPr>
              <a:t>Вокруг </a:t>
            </a:r>
            <a:r>
              <a:rPr lang="ru-RU" sz="3600" dirty="0">
                <a:latin typeface="Arial Black" pitchFamily="34" charset="0"/>
              </a:rPr>
              <a:t>глубокий снег лежит,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А он легко поверх бежит.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Лишь с колеи сойти нельзя.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Кто мчится к финишу, скользя?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867216" y="5661248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6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все для презентаций\спорт картинки.анисашки\картинки\спортивные картинки\bigbest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55"/>
            <a:ext cx="9144000" cy="69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3743" y="-4375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7604" y="535441"/>
            <a:ext cx="7128792" cy="5125807"/>
          </a:xfrm>
          <a:prstGeom prst="roundRect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7</a:t>
            </a:r>
            <a:r>
              <a:rPr lang="ru-RU" sz="3600" dirty="0">
                <a:latin typeface="Arial Black" pitchFamily="34" charset="0"/>
              </a:rPr>
              <a:t>. 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>
                <a:latin typeface="Arial Black" pitchFamily="34" charset="0"/>
              </a:rPr>
              <a:t>Катаюсь на нем до вечерней поры,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Но ленивый мой конь возит только с горы.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Сам на горку пешком я хожу,</a:t>
            </a:r>
          </a:p>
          <a:p>
            <a:pPr algn="ctr"/>
            <a:r>
              <a:rPr lang="ru-RU" sz="3600" dirty="0">
                <a:latin typeface="Arial Black" pitchFamily="34" charset="0"/>
              </a:rPr>
              <a:t>И коня своего за веревку вожу.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67216" y="5661248"/>
            <a:ext cx="1042416" cy="1042416"/>
          </a:xfrm>
          <a:prstGeom prst="actionButtonHome">
            <a:avLst/>
          </a:prstGeom>
          <a:solidFill>
            <a:srgbClr val="2EC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308</Words>
  <Application>Microsoft Office PowerPoint</Application>
  <PresentationFormat>Экран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29</cp:revision>
  <dcterms:created xsi:type="dcterms:W3CDTF">2013-11-16T11:59:41Z</dcterms:created>
  <dcterms:modified xsi:type="dcterms:W3CDTF">2014-02-08T09:34:22Z</dcterms:modified>
</cp:coreProperties>
</file>