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u.wikipedia.org/wiki/%D0%A4%D0%B0%D0%B9%D0%BB:John_Travolta_and_Princess_Diana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u.wikipedia.org/wiki/%D0%A4%D0%B0%D0%B9%D0%BB:%D0%9C%D0%B5%D0%B6%D0%B4%D1%83%D0%BD%D0%B0%D1%80%D0%BE%D0%B4%D0%BD%D0%B0%D1%8F_%D0%9B%D0%B5%D0%BE%D0%BD%D0%B0%D1%80%D0%B4%D0%BE-%D0%BF%D1%80%D0%B5%D0%BC%D0%B8%D1%8F_23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/>
          <a:lstStyle/>
          <a:p>
            <a:r>
              <a:rPr lang="ru-RU" dirty="0" smtClean="0"/>
              <a:t>Презентация на тему: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78592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Принцесса Диана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»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http://images.fanpop.com/images/image_uploads/Princess-Diana-princess-diana-218372_1024_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496"/>
            <a:ext cx="4381531" cy="3286148"/>
          </a:xfrm>
          <a:prstGeom prst="rect">
            <a:avLst/>
          </a:prstGeom>
          <a:noFill/>
        </p:spPr>
      </p:pic>
      <p:sp>
        <p:nvSpPr>
          <p:cNvPr id="5" name="Подзаголовок 2"/>
          <p:cNvSpPr>
            <a:spLocks noGrp="1"/>
          </p:cNvSpPr>
          <p:nvPr/>
        </p:nvSpPr>
        <p:spPr>
          <a:xfrm>
            <a:off x="4429124" y="4286256"/>
            <a:ext cx="4357686" cy="178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ru-RU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Палий Н.Р.</a:t>
            </a:r>
          </a:p>
          <a:p>
            <a:pPr algn="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ru-RU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учитель английского языка</a:t>
            </a:r>
          </a:p>
          <a:p>
            <a:pPr algn="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ru-RU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МОБУ СОШ №3 им. Ю.А. Гагарина</a:t>
            </a:r>
          </a:p>
          <a:p>
            <a:pPr algn="r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ru-RU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г. Таганрог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857232"/>
            <a:ext cx="53578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Диана, принцесса Уэльская (Диана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Фрэнсис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Спенсер) (1 июля 1961, 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Сандрингем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 Норфолк — 31 августа 1997, Париж) — с 1981 по 1996 первая жена принца Уэльского Чарльза, наследника британского престола. Широко известна как принцесса Диана, леди Диана или леди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Ди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. По данным опроса, проведённого в 2002 году вещательной компанией Би-би-си, Диана заняла третье место в списке ста величайших британцев в истории. 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 descr="diana princess of w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214422"/>
            <a:ext cx="3000364" cy="4064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357166"/>
            <a:ext cx="79296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Детство Диана провела в </a:t>
            </a:r>
            <a:r>
              <a:rPr lang="ru-RU" dirty="0" err="1" smtClean="0"/>
              <a:t>Сандрингеме</a:t>
            </a:r>
            <a:r>
              <a:rPr lang="ru-RU" dirty="0" smtClean="0"/>
              <a:t>, там же получила начальное домашнее образование. Её учительницей стала гувернантка </a:t>
            </a:r>
            <a:r>
              <a:rPr lang="ru-RU" dirty="0" err="1" smtClean="0"/>
              <a:t>Гертруда</a:t>
            </a:r>
            <a:r>
              <a:rPr lang="ru-RU" dirty="0" smtClean="0"/>
              <a:t> Аллен, которая учила ещё мать Дианы. Позже родители Дианы развелись, и будущая принцесса жила вместе с отцом, сёстрами и братом. Вскоре в доме появилась мачеха, которая невзлюбила детей. Развод оказал величайшее влияние на Диану. Она стала хуже учиться в школе и в итоге не закончила её. Единственное занятие, которое она любила, — это танцы. Также Диана души не чаяла в детях. Покинув отчий дом, Диана уезжает в Лондон, где работает няней в детском саду и снимает квартиру вместе с подружками. Но это позже, а пока она продолжила образование в </a:t>
            </a:r>
            <a:r>
              <a:rPr lang="ru-RU" dirty="0" err="1" smtClean="0"/>
              <a:t>Силфилде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частной школе около </a:t>
            </a:r>
            <a:r>
              <a:rPr lang="ru-RU" dirty="0" err="1" smtClean="0"/>
              <a:t>Кингс-Лини</a:t>
            </a:r>
            <a:r>
              <a:rPr lang="ru-RU" dirty="0" smtClean="0"/>
              <a:t>, потом в подготовительной школе </a:t>
            </a:r>
            <a:r>
              <a:rPr lang="ru-RU" dirty="0" err="1" smtClean="0"/>
              <a:t>Ридлсуорт-Холл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«Леди Дианой» (титул учтивости для дочерей высших пэров) она стала в 1975 году, после смерти деда, когда её отец унаследовал графский титул и стал 8-м графом Спенсером. В этот период семья переезжает в древний родовой замок </a:t>
            </a:r>
            <a:r>
              <a:rPr lang="ru-RU" dirty="0" err="1" smtClean="0"/>
              <a:t>Олторп-Хаус</a:t>
            </a:r>
            <a:r>
              <a:rPr lang="ru-RU" dirty="0" smtClean="0"/>
              <a:t> в </a:t>
            </a:r>
            <a:r>
              <a:rPr lang="ru-RU" dirty="0" err="1" smtClean="0"/>
              <a:t>Ноттрогтонширре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Зимой 1977 года, перед тем как уехать на обучение в Швейцарию, шестнадцатилетняя леди Диана впервые встречает принца Чарльза, когда тот приезжает в </a:t>
            </a:r>
            <a:r>
              <a:rPr lang="ru-RU" dirty="0" err="1" smtClean="0"/>
              <a:t>Олторп</a:t>
            </a:r>
            <a:r>
              <a:rPr lang="ru-RU" dirty="0" smtClean="0"/>
              <a:t> на охоту.</a:t>
            </a:r>
          </a:p>
          <a:p>
            <a:r>
              <a:rPr lang="ru-RU" dirty="0" smtClean="0"/>
              <a:t>Оказавшись в Швейцарии, Диана скоро заскучала по дому и возвратилась в Англию раньше срока.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YY9NYycOkiE/TboII99B54I/AAAAAAAABeo/cr3eTQvHaiA/s640/Princess-Diana-Wed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000372"/>
            <a:ext cx="3005456" cy="3286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143000"/>
          </a:xfrm>
        </p:spPr>
        <p:txBody>
          <a:bodyPr/>
          <a:lstStyle/>
          <a:p>
            <a:r>
              <a:rPr lang="ru-RU" dirty="0" smtClean="0"/>
              <a:t>Семейная жизнь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857232"/>
            <a:ext cx="564360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 свадьбе Чарльза и Дианы, состоявшейся 29 июля 1981 года, было приковано большое внимание публики и СМИ. В 1982 и 1984 родились сыновья Дианы и Чарльза, принцы Уильям и Гарри (Генри) Уэльские, которые являются следующими в очереди наследования британской короны после своего отца. К началу 1990-х годов отношения между супругами расстроились, в частности, из-за продолжавшихся отношений Чарльза с Камиллой </a:t>
            </a:r>
            <a:r>
              <a:rPr lang="ru-RU" dirty="0" err="1" smtClean="0"/>
              <a:t>Паркер</a:t>
            </a:r>
            <a:r>
              <a:rPr lang="ru-RU" dirty="0" smtClean="0"/>
              <a:t> </a:t>
            </a:r>
            <a:r>
              <a:rPr lang="ru-RU" dirty="0" err="1" smtClean="0"/>
              <a:t>Боулз</a:t>
            </a:r>
            <a:r>
              <a:rPr lang="ru-RU" dirty="0" smtClean="0"/>
              <a:t> . Сама Диана некоторое время была в близких отношениях со своим инструктором по верховой езде Джеймсом </a:t>
            </a:r>
            <a:r>
              <a:rPr lang="ru-RU" dirty="0" err="1" smtClean="0"/>
              <a:t>Хьюиттом</a:t>
            </a:r>
            <a:r>
              <a:rPr lang="ru-RU" dirty="0" smtClean="0"/>
              <a:t>, в чём призналась в 1995 году в </a:t>
            </a:r>
            <a:r>
              <a:rPr lang="ru-RU" dirty="0" err="1" smtClean="0"/>
              <a:t>телеинтервью</a:t>
            </a:r>
            <a:r>
              <a:rPr lang="ru-RU" dirty="0" smtClean="0"/>
              <a:t> (годом ранее Чарльз сделал аналогичное признание о связи с Камиллой). Брак распался в 1992 году, после чего супруги жили раздельно, и завершился разводом в 1996 году по инициативе королевы Елизаветы II.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-214338"/>
            <a:ext cx="8229600" cy="1143000"/>
          </a:xfrm>
        </p:spPr>
        <p:txBody>
          <a:bodyPr/>
          <a:lstStyle/>
          <a:p>
            <a:r>
              <a:rPr lang="ru-RU" dirty="0" smtClean="0"/>
              <a:t>Общественная роль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285860"/>
            <a:ext cx="4929222" cy="263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Диана активно занималась благотворительной и миротворческой деятельностью (в частности, была активистом борьбы со СПИДом и движения за прекращение производства противопехотных мин).</a:t>
            </a:r>
          </a:p>
        </p:txBody>
      </p:sp>
      <p:pic>
        <p:nvPicPr>
          <p:cNvPr id="1028" name="Picture 4" descr="http://bits.wikimedia.org/static-1.21wmf7/skins/common/images/magnify-clip.png">
            <a:hlinkClick r:id="rId2" tooltip="Увеличить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" y="106363"/>
            <a:ext cx="142875" cy="104775"/>
          </a:xfrm>
          <a:prstGeom prst="rect">
            <a:avLst/>
          </a:prstGeom>
          <a:noFill/>
        </p:spPr>
      </p:pic>
      <p:pic>
        <p:nvPicPr>
          <p:cNvPr id="1030" name="Picture 6" descr="http://images6.fanpop.com/image/photos/32500000/princess-diana-angola-landmine-princess-diana-32525560-1174-1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285860"/>
            <a:ext cx="3231766" cy="4404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-428652"/>
            <a:ext cx="7242048" cy="1143000"/>
          </a:xfrm>
        </p:spPr>
        <p:txBody>
          <a:bodyPr/>
          <a:lstStyle/>
          <a:p>
            <a:r>
              <a:rPr lang="ru-RU" dirty="0" smtClean="0"/>
              <a:t>Визит в Москву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57158" y="714356"/>
            <a:ext cx="8358246" cy="31258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15-16 июня 1995 года принцесса Диана побывала с кратким визитом в Москве. Анонсы визита были помещены в российских средствах массовой информации. Она посетила Тушинскую детскую больницу, благотворительную помощь которой принцесса оказывала и ранее, и Начальную общеобразовательную школу № 751 по адресу ул. Таймырская, д.5, где торжественно открыла филиал фонда помощи детям-инвалидам «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Уэйверли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Хаус». Причём в Тушинской больнице она провела около 40 минут, а в школе № 751 около 2 часов.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16 июня 1995 в посольстве Великобритании в Москве состоялась церемония вручения принцессе ДианеМеждународной Леонардо-премии.</a:t>
            </a:r>
          </a:p>
        </p:txBody>
      </p:sp>
      <p:pic>
        <p:nvPicPr>
          <p:cNvPr id="18436" name="Picture 4" descr="http://bits.wikimedia.org/static-1.21wmf7/skins/common/images/magnify-clip.png">
            <a:hlinkClick r:id="rId2" tooltip="Увеличить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" y="30163"/>
            <a:ext cx="142875" cy="104775"/>
          </a:xfrm>
          <a:prstGeom prst="rect">
            <a:avLst/>
          </a:prstGeom>
          <a:noFill/>
        </p:spPr>
      </p:pic>
      <p:pic>
        <p:nvPicPr>
          <p:cNvPr id="18438" name="Picture 6" descr="File:Международная Леонардо-премия 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000504"/>
            <a:ext cx="4089895" cy="2714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-357214"/>
            <a:ext cx="7242048" cy="1143000"/>
          </a:xfrm>
        </p:spPr>
        <p:txBody>
          <a:bodyPr/>
          <a:lstStyle/>
          <a:p>
            <a:r>
              <a:rPr lang="ru-RU" dirty="0" smtClean="0"/>
              <a:t>Гибель дианы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85794"/>
            <a:ext cx="75724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31 августа 1997 Диана погибла в Париже в автомобильной катастрофе вместе с </a:t>
            </a:r>
            <a:r>
              <a:rPr lang="ru-RU" dirty="0" err="1" smtClean="0"/>
              <a:t>Доди</a:t>
            </a:r>
            <a:r>
              <a:rPr lang="ru-RU" dirty="0" smtClean="0"/>
              <a:t> аль-Файедом и водителем Анри Полем. </a:t>
            </a:r>
            <a:r>
              <a:rPr lang="ru-RU" dirty="0" err="1" smtClean="0"/>
              <a:t>Аль-Файед</a:t>
            </a:r>
            <a:r>
              <a:rPr lang="ru-RU" dirty="0" smtClean="0"/>
              <a:t> и Поль погибли мгновенно, Диана, доставленная с места происшествия (в туннеле перед мостом Альма на набережной Сены) в больницу Сальпетриер, скончалась через два часа. Единственный выживший пассажир «Мерседеса», телохранитель </a:t>
            </a:r>
            <a:r>
              <a:rPr lang="ru-RU" dirty="0" err="1" smtClean="0"/>
              <a:t>Тревор</a:t>
            </a:r>
            <a:r>
              <a:rPr lang="ru-RU" dirty="0" smtClean="0"/>
              <a:t> Рис Джонс, получивший тяжёлые увечья, не помнит событий.</a:t>
            </a:r>
          </a:p>
          <a:p>
            <a:r>
              <a:rPr lang="ru-RU" dirty="0" smtClean="0"/>
              <a:t>14 декабря 2007 был представлен доклад </a:t>
            </a:r>
            <a:r>
              <a:rPr lang="ru-RU" dirty="0" err="1" smtClean="0"/>
              <a:t>экс-комиссара</a:t>
            </a:r>
            <a:r>
              <a:rPr lang="ru-RU" dirty="0" smtClean="0"/>
              <a:t> Скотланд-Ярда лорда Джона </a:t>
            </a:r>
            <a:r>
              <a:rPr lang="ru-RU" dirty="0" err="1" smtClean="0"/>
              <a:t>Стивенса</a:t>
            </a:r>
            <a:r>
              <a:rPr lang="ru-RU" dirty="0" smtClean="0"/>
              <a:t>, который заявил, что британское расследование подтвердило выводы, согласно которым в крови водителя автомобиля Анри Поля количество алкоголя на момент его гибели было превышено в три раза, чем это допустимо по французскому законодательству. Кроме того, скорость машины превышала допустимую в данном месте в два раза. Лорд </a:t>
            </a:r>
            <a:r>
              <a:rPr lang="ru-RU" dirty="0" err="1" smtClean="0"/>
              <a:t>Стивенс</a:t>
            </a:r>
            <a:r>
              <a:rPr lang="ru-RU" dirty="0" smtClean="0"/>
              <a:t> также отметил, что пассажиры, включая Диану, не были пристегнуты ремнями безопасности, что также сыграло свою роль в их гибели. Принцесса Диана похоронена 6 сентября в семейном поместье Спенсеров Элторп в </a:t>
            </a:r>
            <a:r>
              <a:rPr lang="ru-RU" dirty="0" err="1" smtClean="0"/>
              <a:t>Нортгемптоншире</a:t>
            </a:r>
            <a:r>
              <a:rPr lang="ru-RU" dirty="0" smtClean="0"/>
              <a:t>, на уединенном острове посреди озера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4.fanpop.com/image/photos/19800000/diana-princess-diana-19872106-571-5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500042"/>
            <a:ext cx="5438775" cy="561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758138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000240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</a:t>
            </a:r>
            <a:r>
              <a:rPr lang="en-US" sz="2400" dirty="0" smtClean="0"/>
              <a:t>http://ru.wikipedia.org/wiki/</a:t>
            </a:r>
            <a:r>
              <a:rPr lang="ru-RU" sz="2400" dirty="0" err="1" smtClean="0"/>
              <a:t>Диана,_принцесса_Уэльская</a:t>
            </a:r>
            <a:endParaRPr lang="ru-RU" sz="2400" dirty="0" smtClean="0"/>
          </a:p>
          <a:p>
            <a:r>
              <a:rPr lang="ru-RU" sz="2400" dirty="0" smtClean="0"/>
              <a:t>2.</a:t>
            </a:r>
            <a:r>
              <a:rPr lang="en-US" sz="2400" dirty="0" smtClean="0"/>
              <a:t> http://www.woman.ru/articles/tag/princessa-diana/</a:t>
            </a:r>
            <a:endParaRPr lang="ru-RU" sz="2400" dirty="0" smtClean="0"/>
          </a:p>
          <a:p>
            <a:r>
              <a:rPr lang="ru-RU" sz="2400" dirty="0" smtClean="0"/>
              <a:t>3.</a:t>
            </a:r>
            <a:r>
              <a:rPr lang="en-US" sz="2400" dirty="0" smtClean="0"/>
              <a:t>http://inosmi.ru/world/20120831/197532897.html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158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на тему:</vt:lpstr>
      <vt:lpstr>Слайд 2</vt:lpstr>
      <vt:lpstr>Слайд 3</vt:lpstr>
      <vt:lpstr>Семейная жизнь</vt:lpstr>
      <vt:lpstr>Общественная роль</vt:lpstr>
      <vt:lpstr>Визит в Москву</vt:lpstr>
      <vt:lpstr>Гибель дианы</vt:lpstr>
      <vt:lpstr>Слайд 8</vt:lpstr>
      <vt:lpstr>Использованные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JimmyTheGrape</dc:creator>
  <cp:lastModifiedBy>Admin</cp:lastModifiedBy>
  <cp:revision>29</cp:revision>
  <dcterms:created xsi:type="dcterms:W3CDTF">2013-02-10T16:20:00Z</dcterms:created>
  <dcterms:modified xsi:type="dcterms:W3CDTF">2014-02-09T16:08:07Z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