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6C7E5E9-0357-4B12-9FE9-B4E8910C2C94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5F867E-8252-404B-844D-82306FAB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E5E9-0357-4B12-9FE9-B4E8910C2C94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867E-8252-404B-844D-82306FAB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C7E5E9-0357-4B12-9FE9-B4E8910C2C94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D5F867E-8252-404B-844D-82306FAB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E5E9-0357-4B12-9FE9-B4E8910C2C94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5F867E-8252-404B-844D-82306FAB7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E5E9-0357-4B12-9FE9-B4E8910C2C94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D5F867E-8252-404B-844D-82306FAB7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C7E5E9-0357-4B12-9FE9-B4E8910C2C94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D5F867E-8252-404B-844D-82306FAB7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C7E5E9-0357-4B12-9FE9-B4E8910C2C94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D5F867E-8252-404B-844D-82306FAB7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E5E9-0357-4B12-9FE9-B4E8910C2C94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5F867E-8252-404B-844D-82306FAB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E5E9-0357-4B12-9FE9-B4E8910C2C94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5F867E-8252-404B-844D-82306FAB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E5E9-0357-4B12-9FE9-B4E8910C2C94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5F867E-8252-404B-844D-82306FAB7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6C7E5E9-0357-4B12-9FE9-B4E8910C2C94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D5F867E-8252-404B-844D-82306FAB7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C7E5E9-0357-4B12-9FE9-B4E8910C2C94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5F867E-8252-404B-844D-82306FAB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eb893c45a7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944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«Антоновские яблоки».</a:t>
            </a:r>
            <a:br>
              <a:rPr lang="ru-RU" dirty="0" smtClean="0"/>
            </a:br>
            <a:r>
              <a:rPr lang="ru-RU" dirty="0" smtClean="0"/>
              <a:t>Запахи, краски, звуки.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6050037"/>
            <a:ext cx="5503912" cy="685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Выполнили ученицы 11 «г»класса Давыдова Вера и Солонина Елизавета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"Краска рождает запах, свет -- краску, а звук восстанавливает ряд удивительно точных картин", -- писал К. Г. Паустовский.</a:t>
            </a:r>
            <a:endParaRPr lang="ru-RU" b="1" dirty="0"/>
          </a:p>
        </p:txBody>
      </p:sp>
      <p:pic>
        <p:nvPicPr>
          <p:cNvPr id="1027" name="Picture 3" descr="C:\Users\User\Downloads\50199007_33386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668234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8864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Запах яблок — повторяющаяся деталь рассказа. И.А. Бунин описывает сад с антоновскими яблоками в разное время суток. </a:t>
            </a:r>
            <a:endParaRPr lang="ru-RU" dirty="0"/>
          </a:p>
        </p:txBody>
      </p:sp>
      <p:pic>
        <p:nvPicPr>
          <p:cNvPr id="3074" name="Picture 2" descr="C:\Users\User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53847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ownloads\17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72816"/>
            <a:ext cx="298296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ownloads\100883-3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77072"/>
            <a:ext cx="36004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rticle79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Бунин говорит: «Воздух так чист, точно его совсем нет.» Также он говорит о тонком аромате опавшей листвы запахе меда и запахе осенней свежести.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Golden_autu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590601" cy="239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ownloads\91155351_large_3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24944"/>
            <a:ext cx="5436636" cy="362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Zolotaya-o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77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90872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"На ранней заре, когда еще кричат петухи и по-черному дымятся избы, распахнешь, бывало, окно в прохладный сад, наполненный лиловатым туманом, сквозь который ярко блестит кое-где утреннее солнце, и не утерпишь -- велишь поскорее заседлывать лошадь, а сам побежишь умываться на пруд. Мелкая листва почти вся облетела с прибрежных лозин, и сучья сквозят на бирюзовом небе". 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88640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Бесконечно разнообразные звуки, сливаясь, словно создают в произведении Бунина симфонию самой жизни.</a:t>
            </a:r>
            <a:endParaRPr lang="ru-RU" dirty="0"/>
          </a:p>
        </p:txBody>
      </p:sp>
      <p:pic>
        <p:nvPicPr>
          <p:cNvPr id="6146" name="Picture 2" descr="C:\Users\User\Downloads\1268482001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132128" cy="223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i.sunhome.ru/foto/215/osennii_v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2667288" cy="17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User\Downloads\gde_jili_krepostnye_krestyan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933056"/>
            <a:ext cx="3176235" cy="25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ownloads\b9e22b5c7d5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509120"/>
            <a:ext cx="258076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На материале рассказа “Антоновские яблоки” учащиеся знакомятся с главной особенностью </a:t>
            </a:r>
            <a:r>
              <a:rPr lang="ru-RU" dirty="0" err="1" smtClean="0"/>
              <a:t>бунинской</a:t>
            </a:r>
            <a:r>
              <a:rPr lang="ru-RU" dirty="0" smtClean="0"/>
              <a:t> поэтики: восприятием действительности как непрерывного течения, выраженного на уровне человеческих ощущений, переживаний, чувствований, – и обогащают своё представление о жанре лирической прозы, особенно ярко представленном в творчестве И.А. Бунина.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187</TotalTime>
  <Words>221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«Антоновские яблоки». Запахи, краски, звуки.</vt:lpstr>
      <vt:lpstr>"Краска рождает запах, свет -- краску, а звук восстанавливает ряд удивительно точных картин", -- писал К. Г. Паустовский.</vt:lpstr>
      <vt:lpstr>Слайд 3</vt:lpstr>
      <vt:lpstr>Бунин говорит: «Воздух так чист, точно его совсем нет.» Также он говорит о тонком аромате опавшей листвы запахе меда и запахе осенней свежести.</vt:lpstr>
      <vt:lpstr>Слайд 5</vt:lpstr>
      <vt:lpstr>Слайд 6</vt:lpstr>
      <vt:lpstr>Слайд 7</vt:lpstr>
      <vt:lpstr>Слайд 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«Антоновские яблоки». Запахи, краски, звуки.</dc:title>
  <dc:creator>User</dc:creator>
  <cp:lastModifiedBy>User</cp:lastModifiedBy>
  <cp:revision>19</cp:revision>
  <dcterms:created xsi:type="dcterms:W3CDTF">2012-09-18T13:51:41Z</dcterms:created>
  <dcterms:modified xsi:type="dcterms:W3CDTF">2012-09-19T04:04:26Z</dcterms:modified>
</cp:coreProperties>
</file>