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68" r:id="rId2"/>
    <p:sldId id="287" r:id="rId3"/>
    <p:sldId id="257" r:id="rId4"/>
    <p:sldId id="260" r:id="rId5"/>
    <p:sldId id="263" r:id="rId6"/>
    <p:sldId id="264" r:id="rId7"/>
    <p:sldId id="269" r:id="rId8"/>
    <p:sldId id="289" r:id="rId9"/>
    <p:sldId id="275" r:id="rId10"/>
    <p:sldId id="281" r:id="rId11"/>
    <p:sldId id="25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02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35EE44B-B763-4820-84A8-2485F521698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803184-CE29-4115-90B9-8361E294F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EE44B-B763-4820-84A8-2485F521698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03184-CE29-4115-90B9-8361E294F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EE44B-B763-4820-84A8-2485F521698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03184-CE29-4115-90B9-8361E294F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6EE62-AC2B-4A15-B9F9-05FC50DF3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EE44B-B763-4820-84A8-2485F521698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03184-CE29-4115-90B9-8361E294F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35EE44B-B763-4820-84A8-2485F521698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803184-CE29-4115-90B9-8361E294F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EE44B-B763-4820-84A8-2485F521698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A803184-CE29-4115-90B9-8361E294F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EE44B-B763-4820-84A8-2485F521698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A803184-CE29-4115-90B9-8361E294F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EE44B-B763-4820-84A8-2485F521698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03184-CE29-4115-90B9-8361E294F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EE44B-B763-4820-84A8-2485F521698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03184-CE29-4115-90B9-8361E294F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35EE44B-B763-4820-84A8-2485F521698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803184-CE29-4115-90B9-8361E294F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35EE44B-B763-4820-84A8-2485F521698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803184-CE29-4115-90B9-8361E294F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35EE44B-B763-4820-84A8-2485F521698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A803184-CE29-4115-90B9-8361E294F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advClick="0" advTm="1500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7.xml"/><Relationship Id="rId7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xdesign.ru/aphorism/biography/lo" TargetMode="External"/><Relationship Id="rId3" Type="http://schemas.openxmlformats.org/officeDocument/2006/relationships/hyperlink" Target="http://ru.wikipedia.org/wiki/%CB%EE%EC%EE%ED%EE%F1%EE%E2,_%CC%E8%F5%E0%E8%EB_%C2%E0%F1%E8%EB%FC%E5%E2%E8%F7" TargetMode="External"/><Relationship Id="rId7" Type="http://schemas.openxmlformats.org/officeDocument/2006/relationships/hyperlink" Target="http://www.spbrc.nw.ru/?p=406" TargetMode="External"/><Relationship Id="rId2" Type="http://schemas.openxmlformats.org/officeDocument/2006/relationships/hyperlink" Target="http://www.a4format.ru/author.index.php?lt=203&amp;author=4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ir-prezentaciy.narod.ru/biografiya/lomonosova-prezentaciya-biografia-bezplatno-ppt.htm" TargetMode="External"/><Relationship Id="rId5" Type="http://schemas.openxmlformats.org/officeDocument/2006/relationships/hyperlink" Target="http://www.rusedu.ru/detail_3859.html" TargetMode="External"/><Relationship Id="rId4" Type="http://schemas.openxmlformats.org/officeDocument/2006/relationships/hyperlink" Target="http://images.yandex.ru/yandsearch?text=%D0%B1%D0%B8%D0%BE%D0%B3%D1%80%D0%B0%D1%84%D0%B8%D1%8F%20%D0%BB%D0%BE%D0%BC%D0%BE%D0%BD%D0%BE%D1%81%D0%BE%D0%B2%D0%B0&amp;stype=image&amp;noreask=1&amp;lr=11143" TargetMode="External"/><Relationship Id="rId9" Type="http://schemas.openxmlformats.org/officeDocument/2006/relationships/hyperlink" Target="&#1087;&#1086;&#1101;&#1090;.ppt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img_url=s4.images.drive2.ru/user.blog.photos/7800/000/000/102/79d/88ccd8327d06b000-large.jpg&amp;rpt=simage&amp;text=%D0%9A%D0%B0%D1%80%D1%82%D0%B8%D0%BD%D0%BA%D0%B8%20%D1%80%D0%B0%D1%81%D1%82%D0%B2%D0%BE%D1%80%D0%B8%D0%BC%D0%BE%D1%81%D1%82%D0%B8%20%D0%B2%D0%B5%D1%89%D0%B5%D1%81%D1%82%D0%B2&amp;spsite=fake-026-9543281.ru&amp;p=26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71536" y="1142984"/>
            <a:ext cx="12144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/>
              <a:t>          </a:t>
            </a:r>
            <a:r>
              <a:rPr lang="ru-RU" sz="7200" b="1" i="1" dirty="0" smtClean="0">
                <a:latin typeface="Calibri" pitchFamily="34" charset="0"/>
              </a:rPr>
              <a:t>Калейдоскоп     </a:t>
            </a:r>
          </a:p>
          <a:p>
            <a:r>
              <a:rPr lang="ru-RU" sz="7200" b="1" i="1" dirty="0" smtClean="0">
                <a:latin typeface="Calibri" pitchFamily="34" charset="0"/>
              </a:rPr>
              <a:t>              талантов.</a:t>
            </a:r>
            <a:endParaRPr lang="ru-RU" sz="7200" b="1" i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314" y="4786322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Выполнено Ермиловой С.</a:t>
            </a:r>
          </a:p>
          <a:p>
            <a:r>
              <a:rPr lang="ru-RU" dirty="0" smtClean="0"/>
              <a:t>ученицей 11 класса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dirty="0" smtClean="0"/>
              <a:t> Руководители: </a:t>
            </a:r>
          </a:p>
          <a:p>
            <a:r>
              <a:rPr lang="ru-RU" dirty="0" err="1" smtClean="0"/>
              <a:t>Батракова</a:t>
            </a:r>
            <a:r>
              <a:rPr lang="ru-RU" dirty="0" smtClean="0"/>
              <a:t> И.Г., Судакова Г.Г. </a:t>
            </a:r>
          </a:p>
          <a:p>
            <a:r>
              <a:rPr lang="ru-RU" dirty="0" smtClean="0"/>
              <a:t>МОУ «СОШ №5» г. Балаково</a:t>
            </a:r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429264"/>
            <a:ext cx="6185764" cy="1143008"/>
          </a:xfrm>
          <a:prstGeom prst="rect">
            <a:avLst/>
          </a:prstGeom>
          <a:noFill/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285720" y="714356"/>
            <a:ext cx="2000264" cy="928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Математика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6715140" y="785794"/>
            <a:ext cx="2214578" cy="12144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Химия и физика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>
            <a:hlinkClick r:id="" action="ppaction://noaction"/>
          </p:cNvPr>
          <p:cNvSpPr/>
          <p:nvPr/>
        </p:nvSpPr>
        <p:spPr>
          <a:xfrm>
            <a:off x="357158" y="2643182"/>
            <a:ext cx="2071702" cy="928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Поэзия 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3571868" y="4429132"/>
            <a:ext cx="2214578" cy="10001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Грамматика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6643702" y="2643182"/>
            <a:ext cx="2286016" cy="10001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История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hlinkClick r:id="" action="ppaction://noaction"/>
          </p:cNvPr>
          <p:cNvSpPr/>
          <p:nvPr/>
        </p:nvSpPr>
        <p:spPr>
          <a:xfrm>
            <a:off x="400700" y="4143380"/>
            <a:ext cx="1956722" cy="10715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Живопись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6572264" y="4357694"/>
            <a:ext cx="2357454" cy="10001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Мозаичное дело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642918"/>
            <a:ext cx="1785950" cy="22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2369396"/>
            <a:ext cx="1714512" cy="200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928662" y="285728"/>
            <a:ext cx="713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Выберите портрет человека, которому посвящены слова А.С. Пушкина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071802" y="300037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215074" y="292893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929322" y="400050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7" name="Рисунок 16" descr="lomonosov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642918"/>
            <a:ext cx="19288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658096" cy="8572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Использованные ресурсы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429000"/>
            <a:ext cx="721523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http://www.a4format.ru/author.index.php?lt=203&amp;author=43</a:t>
            </a:r>
            <a:endParaRPr lang="ru-RU" sz="14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en-US" sz="1200" dirty="0" smtClean="0">
                <a:hlinkClick r:id="rId3"/>
              </a:rPr>
              <a:t>http://ru.wikipedia.org/wiki/%CB%EE%EC%EE%ED%EE%F1%EE%E2,_%CC%E8%F5%E0%E8%EB_%C2%E0%F1%E8%EB%FC%E5%E2%E8%F7</a:t>
            </a:r>
            <a:r>
              <a:rPr lang="ru-RU" sz="1200" dirty="0" smtClean="0"/>
              <a:t>  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http://images.yandex.ru/yandsearch?text=%D0%B1%D0%B8%D0%BE%D0%B3%D1%80%D0%B0%D1%84%D0%B8%D1%8F%20%D0%BB%D0%BE%D0%BC%D0%BE%D0%BD%D0%BE%D1%81%D0%BE%D0%B2%D0%B0&amp;stype=image&amp;noreask=1&amp;lr=11143</a:t>
            </a:r>
            <a:r>
              <a:rPr lang="ru-RU" sz="1200" dirty="0" smtClean="0"/>
              <a:t> </a:t>
            </a:r>
          </a:p>
          <a:p>
            <a:endParaRPr lang="ru-RU" sz="1200" dirty="0" smtClean="0">
              <a:hlinkClick r:id="rId5"/>
            </a:endParaRPr>
          </a:p>
          <a:p>
            <a:r>
              <a:rPr lang="en-US" sz="1200" dirty="0" smtClean="0">
                <a:hlinkClick r:id="rId5"/>
              </a:rPr>
              <a:t>http://www.rusedu.ru/detail_3859.html</a:t>
            </a:r>
            <a:r>
              <a:rPr lang="ru-RU" sz="1200" dirty="0" smtClean="0"/>
              <a:t> </a:t>
            </a:r>
          </a:p>
          <a:p>
            <a:endParaRPr lang="ru-RU" sz="1200" dirty="0" smtClean="0">
              <a:hlinkClick r:id="rId6"/>
            </a:endParaRPr>
          </a:p>
          <a:p>
            <a:r>
              <a:rPr lang="en-US" sz="1200" dirty="0" smtClean="0">
                <a:hlinkClick r:id="rId6"/>
              </a:rPr>
              <a:t>http://mir-prezentaciy.narod.ru/biografiya/lomonosova-prezentaciya-biografia-bezplatno-ppt.htm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571744"/>
            <a:ext cx="55721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7"/>
            </a:endParaRPr>
          </a:p>
          <a:p>
            <a:endParaRPr lang="ru-RU" dirty="0" smtClean="0">
              <a:hlinkClick r:id="rId7"/>
            </a:endParaRPr>
          </a:p>
          <a:p>
            <a:r>
              <a:rPr lang="en-US" sz="1400" dirty="0" smtClean="0">
                <a:hlinkClick r:id="rId7"/>
              </a:rPr>
              <a:t>http://www.spbrc.nw.ru/?p=406</a:t>
            </a:r>
            <a:endParaRPr lang="ru-RU" sz="1400" dirty="0" smtClean="0"/>
          </a:p>
          <a:p>
            <a:endParaRPr lang="ru-RU" sz="1400" dirty="0" smtClean="0">
              <a:hlinkClick r:id="rId8"/>
            </a:endParaRPr>
          </a:p>
          <a:p>
            <a:endParaRPr lang="ru-RU" sz="1400" dirty="0" smtClean="0">
              <a:hlinkClick r:id="rId8"/>
            </a:endParaRPr>
          </a:p>
          <a:p>
            <a:r>
              <a:rPr lang="en-US" sz="1400" dirty="0" smtClean="0">
                <a:hlinkClick r:id="rId8"/>
              </a:rPr>
              <a:t>http://www.foxdesign.ru/aphorism/biography/lo</a:t>
            </a:r>
            <a:r>
              <a:rPr lang="en-US" sz="1400" dirty="0" smtClean="0">
                <a:hlinkClick r:id="rId9" action="ppaction://hlinkpres?slideindex=1&amp;slidetitle="/>
              </a:rPr>
              <a:t>monosov.html</a:t>
            </a:r>
            <a:endParaRPr lang="ru-RU" sz="1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1500174"/>
            <a:ext cx="6929486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Вавилов С.И.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Михаил Васильевич Ломоносов. – М.:АН СССР, 1981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Карпеев Э.П.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Михаил Васильевич Ломоносов – М.: Просвещение, 1987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Ломоносов М.В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Избранное. Изд-во: М.: Детская литература. – 1976.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Рассказываем о Ломоносове// Литература: приложение к газете «Первое сентября». -1994.-№17.- С. 1-2.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Павлова Г.Е., Федоров А.С.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М.В. Ломоносов: Жизнь и творчество. М.: Наука., 1980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Посмотрите внимательно слайды о людях : историках, химиках, поэтах,  мозаиках и определите:</a:t>
            </a:r>
          </a:p>
          <a:p>
            <a:r>
              <a:rPr lang="ru-RU" sz="3600" dirty="0" smtClean="0"/>
              <a:t>Можете вы назвать фамилии этих людей?</a:t>
            </a:r>
          </a:p>
          <a:p>
            <a:r>
              <a:rPr lang="ru-RU" sz="3600" dirty="0" smtClean="0"/>
              <a:t>Может это все относиться к одному человеку? </a:t>
            </a:r>
          </a:p>
          <a:p>
            <a:r>
              <a:rPr lang="ru-RU" sz="3600" dirty="0" smtClean="0"/>
              <a:t>В каком столетии все это </a:t>
            </a:r>
            <a:r>
              <a:rPr lang="ru-RU" sz="4000" dirty="0" smtClean="0"/>
              <a:t>происходило?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42860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ВОПРОСЫ:</a:t>
            </a:r>
            <a:endParaRPr lang="ru-RU" sz="36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Великий историк.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57298"/>
            <a:ext cx="8218487" cy="509589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dirty="0" smtClean="0"/>
              <a:t>Его </a:t>
            </a:r>
            <a:r>
              <a:rPr lang="ru-RU" sz="2400" b="1" dirty="0"/>
              <a:t>основные </a:t>
            </a:r>
            <a:r>
              <a:rPr lang="ru-RU" sz="2400" b="1" dirty="0" smtClean="0"/>
              <a:t>сочинения: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/>
              <a:t> </a:t>
            </a:r>
            <a:endParaRPr lang="ru-RU" sz="2400" b="1" dirty="0"/>
          </a:p>
          <a:p>
            <a:r>
              <a:rPr lang="ru-RU" sz="2400" b="1" dirty="0"/>
              <a:t> “Древняя Российская история” (1766),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“</a:t>
            </a:r>
            <a:r>
              <a:rPr lang="ru-RU" sz="2400" b="1" dirty="0"/>
              <a:t>Происхождение имени и народа российского” “Краткий российский летописец” (1760</a:t>
            </a:r>
            <a:r>
              <a:rPr lang="ru-RU" sz="2400" b="1" dirty="0" smtClean="0"/>
              <a:t>).</a:t>
            </a:r>
          </a:p>
          <a:p>
            <a:r>
              <a:rPr lang="ru-RU" sz="2400" b="1" dirty="0" smtClean="0"/>
              <a:t> </a:t>
            </a:r>
            <a:endParaRPr lang="ru-RU" sz="2400" b="1" dirty="0"/>
          </a:p>
          <a:p>
            <a:r>
              <a:rPr lang="ru-RU" sz="2400" b="1" dirty="0"/>
              <a:t> “Замечания на “Историю...” Вольтера” (1757-60, изд. 1829) и на “Сибирскую историю” Г.Ф. Миллера (1751</a:t>
            </a:r>
            <a:r>
              <a:rPr lang="ru-RU" sz="2400" b="1" dirty="0" smtClean="0"/>
              <a:t>)</a:t>
            </a:r>
          </a:p>
          <a:p>
            <a:endParaRPr lang="ru-RU" sz="2400" b="1" dirty="0"/>
          </a:p>
          <a:p>
            <a:r>
              <a:rPr lang="ru-RU" sz="2400" b="1" dirty="0"/>
              <a:t>“Краткое описание разных путешествий по северным морям...” (1763).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507207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Он был блестящим полиглотом .В совершенстве, владел одиннадцатью языками, а  на 33 читал без словаря и мог вполне сносно разговаривать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3143248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Разработал планы экономического и культурного развития страны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095845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858016" y="500042"/>
            <a:ext cx="19288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white"/>
                </a:solidFill>
                <a:latin typeface="Georgia" pitchFamily="18" charset="0"/>
              </a:rPr>
              <a:t>Составил краткую справку о правителях России,  </a:t>
            </a:r>
          </a:p>
          <a:p>
            <a:pPr lvl="0"/>
            <a:r>
              <a:rPr lang="ru-RU" sz="2000" dirty="0" smtClean="0">
                <a:solidFill>
                  <a:prstClr val="white"/>
                </a:solidFill>
                <a:latin typeface="Georgia" pitchFamily="18" charset="0"/>
              </a:rPr>
              <a:t>с древнейших времен. </a:t>
            </a:r>
            <a:endParaRPr lang="ru-RU" sz="2000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71604" y="2428868"/>
            <a:ext cx="3572110" cy="21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6400816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Великий   химик.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85860"/>
            <a:ext cx="5389572" cy="53657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В 1748 создал химическую лабораторию, в которой проводил научные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исследования</a:t>
            </a:r>
          </a:p>
          <a:p>
            <a:pPr>
              <a:lnSpc>
                <a:spcPct val="90000"/>
              </a:lnSpc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Ввел в употребление химические весы и заложил основы количественного анализа, опроверг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старую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теорию горения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Сконструировал приборы для химических исследований, оптические инструменты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Он считал химию одной из главных областей  своего научного творчества и не раз говорил, что химия – «его главная профессия»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27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785926"/>
            <a:ext cx="2286509" cy="3923601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tol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b="12500"/>
          <a:stretch>
            <a:fillRect/>
          </a:stretch>
        </p:blipFill>
        <p:spPr>
          <a:xfrm>
            <a:off x="214282" y="500042"/>
            <a:ext cx="4572019" cy="3000396"/>
          </a:xfrm>
        </p:spPr>
      </p:pic>
      <p:sp>
        <p:nvSpPr>
          <p:cNvPr id="3" name="TextBox 2"/>
          <p:cNvSpPr txBox="1"/>
          <p:nvPr/>
        </p:nvSpPr>
        <p:spPr>
          <a:xfrm>
            <a:off x="500034" y="378619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Стол  химика.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290"/>
            <a:ext cx="3500430" cy="35635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3786190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</a:rPr>
              <a:t>Диплом на звание профессора химии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572008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Одним из первых важных начинаний  химика явилась постройка в 1748 г. химической лаборатории Академии наук на Васильевском острове. Она стала первым в истории России исследовательским учреждением.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Неутомимый </a:t>
            </a:r>
            <a:r>
              <a:rPr lang="ru-RU" b="1" dirty="0" smtClean="0">
                <a:solidFill>
                  <a:schemeClr val="tx1"/>
                </a:solidFill>
              </a:rPr>
              <a:t>экспериментатор.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4"/>
            <a:ext cx="8229600" cy="4672343"/>
          </a:xfrm>
        </p:spPr>
        <p:txBody>
          <a:bodyPr/>
          <a:lstStyle/>
          <a:p>
            <a:r>
              <a:rPr lang="ru-RU" dirty="0"/>
              <a:t>При изготовлении цветных стекол для мозаичных </a:t>
            </a:r>
            <a:r>
              <a:rPr lang="ru-RU" dirty="0" smtClean="0"/>
              <a:t>работу ученый  провел </a:t>
            </a:r>
            <a:r>
              <a:rPr lang="ru-RU" dirty="0"/>
              <a:t>2184 опыта в стеклянной печи.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14686"/>
            <a:ext cx="303568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407196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Учёный увлёкся созданием мозаик    цветного стекла, из которого будет творить великолепные картины. </a:t>
            </a:r>
          </a:p>
          <a:p>
            <a:r>
              <a:rPr lang="ru-RU" dirty="0" smtClean="0"/>
              <a:t>         В     1752     году закончена первая – "Мадонна", сделанная с картины римского живописца </a:t>
            </a:r>
            <a:r>
              <a:rPr lang="ru-RU" dirty="0" err="1" smtClean="0"/>
              <a:t>Соламены</a:t>
            </a:r>
            <a:r>
              <a:rPr lang="ru-RU" dirty="0" smtClean="0"/>
              <a:t>. Потом     будут   другие – яркие, самобытные</a:t>
            </a:r>
            <a:r>
              <a:rPr lang="ru-RU" sz="2000" dirty="0" smtClean="0"/>
              <a:t>. </a:t>
            </a:r>
          </a:p>
          <a:p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57166"/>
            <a:ext cx="2493985" cy="3374020"/>
          </a:xfrm>
          <a:prstGeom prst="rect">
            <a:avLst/>
          </a:prstGeom>
          <a:noFill/>
        </p:spPr>
      </p:pic>
      <p:pic>
        <p:nvPicPr>
          <p:cNvPr id="4" name="Содержимое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3678239" cy="310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4143380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Самая знаменитая мозаика «Полтавская битва» Не случайно автор  будет избран почётным членом Петербургской Академии художеств. </a:t>
            </a:r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Поэт и его </a:t>
            </a:r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наследие.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428596" y="1643050"/>
            <a:ext cx="82153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ru-RU" sz="2000" b="1" i="1" dirty="0" smtClean="0"/>
              <a:t>Утреннее </a:t>
            </a:r>
            <a:r>
              <a:rPr lang="ru-RU" sz="2000" b="1" i="1" dirty="0"/>
              <a:t>размышление о Божием величестве</a:t>
            </a:r>
            <a:r>
              <a:rPr lang="ru-RU" sz="2000" b="1" dirty="0"/>
              <a:t> (1743</a:t>
            </a:r>
            <a:r>
              <a:rPr lang="ru-RU" sz="2000" b="1" dirty="0" smtClean="0"/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ru-RU" sz="2000" b="1" dirty="0" smtClean="0"/>
              <a:t> </a:t>
            </a:r>
            <a:r>
              <a:rPr lang="ru-RU" sz="2000" b="1" dirty="0"/>
              <a:t>и </a:t>
            </a:r>
            <a:r>
              <a:rPr lang="ru-RU" sz="2000" b="1" i="1" dirty="0"/>
              <a:t>Вечернее размышление о Божием величестве</a:t>
            </a:r>
            <a:r>
              <a:rPr lang="ru-RU" sz="2000" b="1" dirty="0"/>
              <a:t> (1743)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ru-RU" sz="2000" b="1" dirty="0"/>
              <a:t>стихотворные переложения псалмов и примыкающую к ним </a:t>
            </a:r>
            <a:r>
              <a:rPr lang="ru-RU" sz="2000" b="1" i="1" dirty="0"/>
              <a:t>Оду, выбранную из Иова</a:t>
            </a:r>
            <a:r>
              <a:rPr lang="ru-RU" sz="2000" b="1" dirty="0"/>
              <a:t> (1751)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ru-RU" sz="2000" b="1" dirty="0" smtClean="0"/>
              <a:t>незаконченную </a:t>
            </a:r>
            <a:r>
              <a:rPr lang="ru-RU" sz="2000" b="1" dirty="0"/>
              <a:t>героическую поэму </a:t>
            </a:r>
            <a:r>
              <a:rPr lang="ru-RU" sz="2000" b="1" i="1" dirty="0"/>
              <a:t>Петр Великий</a:t>
            </a:r>
            <a:r>
              <a:rPr lang="ru-RU" sz="2000" b="1" dirty="0"/>
              <a:t> (1756-1761</a:t>
            </a:r>
            <a:r>
              <a:rPr lang="ru-RU" sz="2000" b="1" dirty="0" smtClean="0"/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ru-RU" sz="2000" b="1" i="1" dirty="0" smtClean="0"/>
              <a:t>торжественные оды, философские оды-размышления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4000504"/>
            <a:ext cx="4714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b="1" dirty="0" smtClean="0"/>
              <a:t>главным сочинением по языку была </a:t>
            </a:r>
            <a:r>
              <a:rPr lang="ru-RU" b="1" i="1" dirty="0" smtClean="0"/>
              <a:t>Российская грамматика</a:t>
            </a:r>
            <a:r>
              <a:rPr lang="ru-RU" b="1" dirty="0" smtClean="0"/>
              <a:t>, написанная в 1755 году и выдержавшая 14 изданий. Это была первая получившая широкую известность грамматика русского языка, созданная в России. </a:t>
            </a:r>
            <a:endParaRPr lang="ru-RU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r="2491" b="16413"/>
          <a:stretch>
            <a:fillRect/>
          </a:stretch>
        </p:blipFill>
        <p:spPr bwMode="auto">
          <a:xfrm>
            <a:off x="500034" y="3589158"/>
            <a:ext cx="2571768" cy="277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293</TotalTime>
  <Words>452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Слайд 1</vt:lpstr>
      <vt:lpstr>Слайд 2</vt:lpstr>
      <vt:lpstr>Великий историк.</vt:lpstr>
      <vt:lpstr>Слайд 4</vt:lpstr>
      <vt:lpstr>Великий   химик.</vt:lpstr>
      <vt:lpstr>Слайд 6</vt:lpstr>
      <vt:lpstr>Неутомимый экспериментатор.</vt:lpstr>
      <vt:lpstr>Слайд 8</vt:lpstr>
      <vt:lpstr>Поэт и его наследие.</vt:lpstr>
      <vt:lpstr>Слайд 10</vt:lpstr>
      <vt:lpstr>Использованные ресурсы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историк</dc:title>
  <dc:creator>FuckYouBill</dc:creator>
  <cp:lastModifiedBy>МОУ СОШ 5</cp:lastModifiedBy>
  <cp:revision>41</cp:revision>
  <dcterms:created xsi:type="dcterms:W3CDTF">2011-09-26T19:22:31Z</dcterms:created>
  <dcterms:modified xsi:type="dcterms:W3CDTF">2011-11-03T17:18:28Z</dcterms:modified>
</cp:coreProperties>
</file>