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ADB142-AC8B-4532-A9A4-0F080D09093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6A230F-BB19-4D6A-BB08-3A50D59DF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line.ru/cgi-bin/cr/new.pl" TargetMode="External"/><Relationship Id="rId2" Type="http://schemas.openxmlformats.org/officeDocument/2006/relationships/hyperlink" Target="http://megaobzor.com/tuman-ubil-dva-samolet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fiaweb.ru/forum/viewtopic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j.ru/archive/articles/8337/" TargetMode="External"/><Relationship Id="rId2" Type="http://schemas.openxmlformats.org/officeDocument/2006/relationships/hyperlink" Target="http://900igr.net/fotografii/khimija/Nasyschennyj-par/Nasyschennyj-i-nenasyschennyj-par.html&#8230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</a:rPr>
              <a:t>«Испарение. Насыщенный и ненасыщенный пар»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30425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Учитель физики</a:t>
            </a:r>
          </a:p>
          <a:p>
            <a:pPr algn="r"/>
            <a:r>
              <a:rPr lang="ru-RU" dirty="0" smtClean="0"/>
              <a:t>ГБОУ СОШ № 128 г.Санкт-Петербург</a:t>
            </a:r>
          </a:p>
          <a:p>
            <a:pPr algn="r"/>
            <a:r>
              <a:rPr lang="ru-RU" dirty="0" smtClean="0"/>
              <a:t>Андронова Екатерина Владимировна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Домашнее задание: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Каково назначение сквозных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отверстий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оставляет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пресс-подборщик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прессуя сено?</a:t>
            </a:r>
          </a:p>
          <a:p>
            <a:pPr lvl="0"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2)В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блюдце и в стакан налита вода одинаковой массы. Где вода быстрее испарится? Почему?</a:t>
            </a:r>
          </a:p>
          <a:p>
            <a:pPr lvl="0">
              <a:buNone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3)Для чего летом после дождей или полива приствольные круги плодовых деревьев покрывают слоем перегноя или торфа?</a:t>
            </a:r>
          </a:p>
          <a:p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Источники информации: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Печатные источники: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 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А.В.Перышкина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«Физика.8 класс»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 по физике к учебнику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А.В.Перышкина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«Физика.8 класс» под редакцией А.В.Чеботарева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 в таблицах и схемах под редакцией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О.В.Янчевской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Ссылки на статьи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«Можно ли предсказать туман?»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http://meteo.ua/interesting-meteorology/article/mojno-li-predskazat-tuman-51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Ссылки на изображения: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Изображение тумана</a:t>
            </a:r>
          </a:p>
          <a:p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http://megaobzor.com/tuman-ubil-dva-samoleta.html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http://www.photoline.ru/cgi-bin/cr/new.pl</a:t>
            </a:r>
            <a:endParaRPr lang="ru-RU" sz="3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http://mafiaweb.ru/forum/viewtopic.php</a:t>
            </a:r>
            <a:endParaRPr lang="ru-RU" sz="32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Изображение процесса испарения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http://moshud.info/moshud-article/article/deistvie-tepla</a:t>
            </a:r>
          </a:p>
          <a:p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Изображение насыщенного пара</a:t>
            </a:r>
            <a:r>
              <a:rPr lang="ru-RU" sz="3200" dirty="0" smtClean="0"/>
              <a:t> </a:t>
            </a:r>
          </a:p>
          <a:p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http://900igr.net/fotografii/khimija/Nasyschennyj-par/Nasyschennyj-i-nenasyschennyj-par.html</a:t>
            </a:r>
            <a:r>
              <a:rPr lang="ru-RU" sz="3200" u="sng" dirty="0" smtClean="0">
                <a:hlinkClick r:id="rId2"/>
              </a:rPr>
              <a:t>…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Изображение динамического равновесия</a:t>
            </a:r>
            <a:r>
              <a:rPr lang="ru-RU" sz="3200" dirty="0" smtClean="0"/>
              <a:t> </a:t>
            </a:r>
          </a:p>
          <a:p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http://www.nkj.ru/archive/articles/8337…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94421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Парообразование – явление превращения жидкости в пар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Рисунок 3" descr="http://lisanskimya.balikesir.edu.tr/%7Ef20946/s5_dosyalar/image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852936"/>
            <a:ext cx="496855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Испарение- </a:t>
            </a:r>
            <a:r>
              <a:rPr lang="ru-RU" sz="4900" dirty="0" err="1" smtClean="0">
                <a:solidFill>
                  <a:srgbClr val="FFFF00"/>
                </a:solidFill>
                <a:latin typeface="+mn-lt"/>
              </a:rPr>
              <a:t>парообразованние</a:t>
            </a: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,</a:t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происходящее с поверхности жидкости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Рисунок 3" descr="http://moshud.info/typo3temp/pics/2a62e870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36004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617869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Скорость испарения зависит от:</a:t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- рода жидкости</a:t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- температуры жидкости</a:t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- площади поверхности жидкости</a:t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- наличия или отсутствия ветра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Динамическое равновесие – число молекул, вылетевших из жидкости за единицу времени, равно числу возвратившихся молекул.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Рисунок 3" descr="http://www.nkj.ru/upload/iblock/963/9636771a1003b9e7ec05135a45e1cdc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019425"/>
            <a:ext cx="1905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Насыщенный пар – </a:t>
            </a:r>
            <a:r>
              <a:rPr lang="ru-RU" sz="4400" dirty="0" err="1" smtClean="0">
                <a:solidFill>
                  <a:srgbClr val="FFFF00"/>
                </a:solidFill>
                <a:latin typeface="+mn-lt"/>
              </a:rPr>
              <a:t>пар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 , находящийся в динамическом равновесии со своей жидкостью.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Рисунок 3" descr="http://900igr.net/datai/khimija/Nasyschennyj-par/0002-001-Nasyschennyj-i-nenasyschennyj-pa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31683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Ненасыщенный пар – </a:t>
            </a:r>
            <a:r>
              <a:rPr lang="ru-RU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пар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не находящийся в состоянии равновесия со своей жидкостью.</a:t>
            </a:r>
            <a:endParaRPr lang="ru-RU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33656" cy="6858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Это интересно!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r>
              <a:rPr lang="ru-RU" sz="4900" dirty="0" smtClean="0">
                <a:solidFill>
                  <a:srgbClr val="FFFF00"/>
                </a:solidFill>
                <a:latin typeface="+mn-lt"/>
              </a:rPr>
              <a:t>Туманы могут возникать вследствие усиленного испарения влаги с теплой водной поверхности, температура которой на 10°С или более превышает температуру воздуха. Их так и называют -  туманы испарения.</a:t>
            </a:r>
            <a:r>
              <a:rPr lang="ru-RU" sz="4900" dirty="0" smtClean="0">
                <a:latin typeface="+mn-lt"/>
              </a:rPr>
              <a:t/>
            </a:r>
            <a:br>
              <a:rPr lang="ru-RU" sz="4900" dirty="0" smtClean="0">
                <a:latin typeface="+mn-lt"/>
              </a:rPr>
            </a:br>
            <a:r>
              <a:rPr lang="ru-RU" sz="4900" dirty="0" smtClean="0">
                <a:latin typeface="+mn-lt"/>
              </a:rPr>
              <a:t> </a:t>
            </a:r>
            <a:endParaRPr lang="ru-RU" sz="49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Туман.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Рисунок 3" descr="http://im5-tub-ru.yandex.net/i?id=226321473-4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1044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im2-tub-ru.yandex.net/i?id=184912247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84984"/>
            <a:ext cx="423167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209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«Испарение. Насыщенный и ненасыщенный пар»</vt:lpstr>
      <vt:lpstr>Парообразование – явление превращения жидкости в пар</vt:lpstr>
      <vt:lpstr>Испарение- парообразованние, происходящее с поверхности жидкости </vt:lpstr>
      <vt:lpstr>Скорость испарения зависит от:  - рода жидкости  - температуры жидкости  - площади поверхности жидкости  - наличия или отсутствия ветра </vt:lpstr>
      <vt:lpstr>Динамическое равновесие – число молекул, вылетевших из жидкости за единицу времени, равно числу возвратившихся молекул.</vt:lpstr>
      <vt:lpstr>Насыщенный пар – пар , находящийся в динамическом равновесии со своей жидкостью.</vt:lpstr>
      <vt:lpstr>Ненасыщенный пар – пар, не находящийся в состоянии равновесия со своей жидкостью.</vt:lpstr>
      <vt:lpstr>Это интересно! Туманы могут возникать вследствие усиленного испарения влаги с теплой водной поверхности, температура которой на 10°С или более превышает температуру воздуха. Их так и называют -  туманы испарения.  </vt:lpstr>
      <vt:lpstr>Туман.</vt:lpstr>
      <vt:lpstr>Домашнее задание:</vt:lpstr>
      <vt:lpstr>Источники информации: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«Испарение. Насыщенный и ненасыщенный пар»</dc:title>
  <dc:creator>User</dc:creator>
  <cp:lastModifiedBy>User</cp:lastModifiedBy>
  <cp:revision>12</cp:revision>
  <dcterms:created xsi:type="dcterms:W3CDTF">2013-01-21T20:42:38Z</dcterms:created>
  <dcterms:modified xsi:type="dcterms:W3CDTF">2013-01-27T12:48:12Z</dcterms:modified>
</cp:coreProperties>
</file>