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8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857628"/>
            <a:ext cx="3000396" cy="2828948"/>
          </a:xfrm>
        </p:spPr>
        <p:txBody>
          <a:bodyPr/>
          <a:lstStyle/>
          <a:p>
            <a:r>
              <a:rPr lang="ru-RU" dirty="0" smtClean="0"/>
              <a:t>Приготовила : Ученица </a:t>
            </a:r>
            <a:r>
              <a:rPr lang="ru-RU" dirty="0" smtClean="0"/>
              <a:t>3б </a:t>
            </a:r>
            <a:r>
              <a:rPr lang="ru-RU" dirty="0" smtClean="0"/>
              <a:t>класса Школы </a:t>
            </a:r>
            <a:r>
              <a:rPr lang="ru-RU" dirty="0" smtClean="0"/>
              <a:t>№ </a:t>
            </a:r>
            <a:r>
              <a:rPr lang="ru-RU" dirty="0" smtClean="0"/>
              <a:t>14 </a:t>
            </a:r>
            <a:r>
              <a:rPr lang="ru-RU" dirty="0" err="1" smtClean="0"/>
              <a:t>Кривохлябина</a:t>
            </a:r>
            <a:r>
              <a:rPr lang="ru-RU" dirty="0" smtClean="0"/>
              <a:t> Маргарита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5"/>
            <a:ext cx="7772400" cy="3071834"/>
          </a:xfrm>
        </p:spPr>
        <p:txBody>
          <a:bodyPr/>
          <a:lstStyle/>
          <a:p>
            <a:r>
              <a:rPr lang="ru-RU" dirty="0" smtClean="0"/>
              <a:t>Тема : Ордынское нашествие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1900222" cy="11144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29124" y="1571612"/>
            <a:ext cx="4336924" cy="5000660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Вскоре русские опять перестали платить дань монголам, а Московский князь Иван III окончательно объединил русские княжества. К этому времени Золотая Орда распалась на отдельные ханства. Монголам не удалось поправить положения. </a:t>
            </a:r>
            <a:br>
              <a:rPr lang="ru-RU" sz="2000" dirty="0" smtClean="0"/>
            </a:br>
            <a:r>
              <a:rPr lang="ru-RU" sz="2000" dirty="0" smtClean="0"/>
              <a:t>В 1480 г. Русь официально избавилась от монголо-татарского ига. В наше время об освобождение Руси можно узнать в различных книгах. Да и не только об освобождение но и о всём нашествие.</a:t>
            </a:r>
          </a:p>
          <a:p>
            <a:endParaRPr lang="ru-RU" sz="20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0" y="457200"/>
            <a:ext cx="4191000" cy="1066800"/>
          </a:xfrm>
        </p:spPr>
        <p:txBody>
          <a:bodyPr>
            <a:noAutofit/>
          </a:bodyPr>
          <a:lstStyle/>
          <a:p>
            <a:r>
              <a:rPr lang="ru-RU" sz="4000" dirty="0" smtClean="0"/>
              <a:t>И наконец освобождение!</a:t>
            </a:r>
            <a:endParaRPr lang="ru-RU" sz="4000" dirty="0"/>
          </a:p>
        </p:txBody>
      </p:sp>
      <p:pic>
        <p:nvPicPr>
          <p:cNvPr id="22530" name="Picture 2" descr="http://pictures.bookshop.ua/TitleBooks/bs0000423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643206" cy="3509967"/>
          </a:xfrm>
          <a:prstGeom prst="rect">
            <a:avLst/>
          </a:prstGeom>
          <a:noFill/>
        </p:spPr>
      </p:pic>
      <p:pic>
        <p:nvPicPr>
          <p:cNvPr id="22532" name="Picture 4" descr="http://www.booksiti.net.ru/books/38502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714620"/>
            <a:ext cx="3143272" cy="38576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900igr.net/datas/muzyka/Opera/0014-014-Do-sledujuschikh-vstre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34" y="1500173"/>
            <a:ext cx="3714777" cy="278608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спасибо за внимание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0" y="-9035"/>
            <a:ext cx="9144000" cy="686703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4114800" cy="325755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43438" y="1571612"/>
            <a:ext cx="4122610" cy="5000660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В 1238 г. хан Батый подошёл к границам Киевской Руси. Та в свою очередь представляла собой множество раздробленных княжеств, некоторые из которых враждовали между собой. Монголами достаточно легко были взяты Рязань, Владимир, Чернигов и Киев. Самое упорное сопротивление иноземцам оказал маленький городок Козельск, продержавшись семь недель. Некоторые города, к примеру Углич, просто откупились от монголов и не пострадали от них.</a:t>
            </a:r>
            <a:br>
              <a:rPr lang="ru-RU" sz="1800" dirty="0" smtClean="0"/>
            </a:br>
            <a:endParaRPr lang="ru-RU" sz="1800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0" y="457200"/>
            <a:ext cx="4191000" cy="1114412"/>
          </a:xfrm>
        </p:spPr>
        <p:txBody>
          <a:bodyPr>
            <a:noAutofit/>
          </a:bodyPr>
          <a:lstStyle/>
          <a:p>
            <a:r>
              <a:rPr lang="ru-RU" sz="4000" dirty="0" smtClean="0"/>
              <a:t>Как это началось?</a:t>
            </a:r>
            <a:endParaRPr lang="ru-RU" sz="4000" dirty="0"/>
          </a:p>
        </p:txBody>
      </p:sp>
      <p:pic>
        <p:nvPicPr>
          <p:cNvPr id="1026" name="Picture 2" descr="http://mediaryazan.ru/my_pictures/2012/11/905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4000528" cy="40005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3257544" cy="36147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86314" y="1500174"/>
            <a:ext cx="3979734" cy="5000660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В результате вся территория Киевской Руси оказалась под властью хана Батыя и начались годы ордынского ига. Монголо-татары не стали создавать колонии на русской территории, а просто обложили её данью. В связи с этим в основном русские князья принимали следующую позицию. Чтобы избежать бессмысленного кровопролития, исправно платили дань хану и постепенно накапливали силы. В качестве дани монголо-татары брали не только деньги, но и жён и детей.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86314" y="457200"/>
            <a:ext cx="3976686" cy="10668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Пришлось согласиться!</a:t>
            </a:r>
            <a:endParaRPr lang="ru-RU" sz="3600" dirty="0"/>
          </a:p>
        </p:txBody>
      </p:sp>
      <p:pic>
        <p:nvPicPr>
          <p:cNvPr id="15362" name="Picture 2" descr="Монголо-татарское нашествие на Рус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4286280" cy="39290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4329114" cy="1257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29190" y="1600200"/>
            <a:ext cx="3836858" cy="490063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Для того чтобы можно было избавиться от монгольского ига необходимо было русским княжествам объединиться. Здесь стоит отметить длительную борьбу между Москвой и Тверью за то, чтобы стать центром объединения. В итоге победу одержала Москва. 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29190" y="457200"/>
            <a:ext cx="3833810" cy="1185850"/>
          </a:xfrm>
        </p:spPr>
        <p:txBody>
          <a:bodyPr>
            <a:noAutofit/>
          </a:bodyPr>
          <a:lstStyle/>
          <a:p>
            <a:r>
              <a:rPr lang="ru-RU" sz="4000" dirty="0" smtClean="0"/>
              <a:t>Борьба за центр</a:t>
            </a:r>
            <a:endParaRPr lang="ru-RU" sz="4000" dirty="0"/>
          </a:p>
        </p:txBody>
      </p:sp>
      <p:pic>
        <p:nvPicPr>
          <p:cNvPr id="16386" name="Picture 2" descr="http://gorod.crimea.edu/librari/rus_igo/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4286280" cy="46386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000768"/>
            <a:ext cx="8229600" cy="9523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r>
              <a:rPr lang="ru-RU" dirty="0" smtClean="0"/>
              <a:t>Вот так захватывалась Русь.</a:t>
            </a:r>
            <a:endParaRPr lang="ru-RU" dirty="0"/>
          </a:p>
        </p:txBody>
      </p:sp>
      <p:pic>
        <p:nvPicPr>
          <p:cNvPr id="17410" name="Picture 2" descr="http://img3.proshkolu.ru/content/media/pic/std/2000000/1661000/1660203-a4813d69e9e35d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8501122" cy="55007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3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500034" y="428604"/>
            <a:ext cx="3900486" cy="214314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3504" y="1600200"/>
            <a:ext cx="3622544" cy="4543444"/>
          </a:xfrm>
        </p:spPr>
        <p:txBody>
          <a:bodyPr>
            <a:noAutofit/>
          </a:bodyPr>
          <a:lstStyle/>
          <a:p>
            <a:r>
              <a:rPr lang="ru-RU" sz="2000" dirty="0" smtClean="0"/>
              <a:t>Больших успехов добился Московский князь Иван </a:t>
            </a:r>
            <a:r>
              <a:rPr lang="ru-RU" sz="2000" dirty="0" err="1" smtClean="0"/>
              <a:t>Калита</a:t>
            </a:r>
            <a:r>
              <a:rPr lang="ru-RU" sz="2000" dirty="0" smtClean="0"/>
              <a:t>. От монгольского хана он получил возможность самому собирать и доставлять в Золотую Орду дань. Соответственно никто контролировать его не мог и он мог спокойно не доплачивать в Орду, поэтому накопил много денег для Московского княжества.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28" y="571480"/>
            <a:ext cx="3124208" cy="10668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Он получил возможность</a:t>
            </a:r>
            <a:endParaRPr lang="ru-RU" sz="3600" dirty="0"/>
          </a:p>
        </p:txBody>
      </p:sp>
      <p:pic>
        <p:nvPicPr>
          <p:cNvPr id="18434" name="Picture 2" descr="http://www.medcourse.ru/wordpress/wp-content/uploads/2012/09/%D1%81%D0%B8%D0%BC%D0%B5%D0%BE%D0%BD_%D0%B3%D0%BE%D1%80%D0%B4%D1%8B%D0%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4357718" cy="57150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542900" cy="114280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868" y="1357298"/>
            <a:ext cx="4979866" cy="5500702"/>
          </a:xfrm>
        </p:spPr>
        <p:txBody>
          <a:bodyPr>
            <a:noAutofit/>
          </a:bodyPr>
          <a:lstStyle/>
          <a:p>
            <a:r>
              <a:rPr lang="ru-RU" sz="1800" dirty="0" smtClean="0"/>
              <a:t>Москва постепенно под своим главенством собирала раздробленные русские земли. В свою очередь часть ордынцев шла на службу к Московскому царю. Достаточно много монголо-татар покинуло свою землю, когда ордынский хан Узбек принял ислам и заставлял свой народ делать тоже самое. Для многих из них это было недопустимо, так как они не могли поменять своей веры.</a:t>
            </a:r>
            <a:br>
              <a:rPr lang="ru-RU" sz="1800" dirty="0" smtClean="0"/>
            </a:br>
            <a:r>
              <a:rPr lang="ru-RU" sz="1800" dirty="0" smtClean="0"/>
              <a:t>К середине 14 в. уже в самом монгольском улусе начинаются междоусобицы, он распался на Золотую, Белую и Синюю Орды.</a:t>
            </a:r>
            <a:r>
              <a:rPr lang="ru-RU" sz="1400" dirty="0" smtClean="0"/>
              <a:t> </a:t>
            </a:r>
            <a:r>
              <a:rPr lang="ru-RU" sz="1800" dirty="0" smtClean="0"/>
              <a:t>Эти обстоятельства создавали благоприятную почву для избавления Руси от монголо-татарского ига.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29190" y="214290"/>
            <a:ext cx="3833810" cy="1214446"/>
          </a:xfrm>
        </p:spPr>
        <p:txBody>
          <a:bodyPr>
            <a:noAutofit/>
          </a:bodyPr>
          <a:lstStyle/>
          <a:p>
            <a:r>
              <a:rPr lang="ru-RU" sz="4000" dirty="0" smtClean="0"/>
              <a:t>А вот и там война.</a:t>
            </a:r>
            <a:endParaRPr lang="ru-RU" sz="4000" dirty="0"/>
          </a:p>
        </p:txBody>
      </p:sp>
      <p:pic>
        <p:nvPicPr>
          <p:cNvPr id="20482" name="Picture 2" descr="http://upload.wikimedia.org/wikipedia/commons/thumb/a/ac/Yvon_kremlin.jpg/552px-Yvon_krem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3071834" cy="57054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971528" cy="11858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357686" y="1600200"/>
            <a:ext cx="4408362" cy="482919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Во второй половине 14-го века монгольский тысячник Мамай захватил власть в Золотой орде, а хан </a:t>
            </a:r>
            <a:r>
              <a:rPr lang="ru-RU" dirty="0" err="1" smtClean="0"/>
              <a:t>Тохтамыш</a:t>
            </a:r>
            <a:r>
              <a:rPr lang="ru-RU" dirty="0" smtClean="0"/>
              <a:t> с этим смириться не мог и нашёл себе союзника в лице внука Ивана </a:t>
            </a:r>
            <a:r>
              <a:rPr lang="ru-RU" dirty="0" err="1" smtClean="0"/>
              <a:t>Калиты</a:t>
            </a:r>
            <a:r>
              <a:rPr lang="ru-RU" dirty="0" smtClean="0"/>
              <a:t> Дмитрия Донского, который возглавлял практически все Русские княжества. За долгие годы у русских появилась замечательная возможность сразиться с монголами, так как воевать им пришлось не против единого мощного монгольского улуса, а против его западной области – Золотой Орды. И в 1380 г. после упорной битвы с ордынцами русские наконец добились долгожданной победы на Куликовом  поле. Стоит отметить, что костяк русской конницы составляли ордынцы, перешедшие на службу к Московскому князю. Но расслабляться было рано. 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14810" y="457200"/>
            <a:ext cx="4548190" cy="10668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Начало освобождения</a:t>
            </a:r>
            <a:endParaRPr lang="ru-RU" sz="3600" dirty="0"/>
          </a:p>
        </p:txBody>
      </p:sp>
      <p:pic>
        <p:nvPicPr>
          <p:cNvPr id="21506" name="Picture 2" descr="Файл:Мама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4000528" cy="3714752"/>
          </a:xfrm>
          <a:prstGeom prst="rect">
            <a:avLst/>
          </a:prstGeom>
          <a:noFill/>
        </p:spPr>
      </p:pic>
      <p:pic>
        <p:nvPicPr>
          <p:cNvPr id="21508" name="Picture 4" descr="монголо-татарское иго на земле русск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928934"/>
            <a:ext cx="3714754" cy="378143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1400156" cy="400032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72066" y="1600200"/>
            <a:ext cx="3693982" cy="4686320"/>
          </a:xfrm>
        </p:spPr>
        <p:txBody>
          <a:bodyPr>
            <a:noAutofit/>
          </a:bodyPr>
          <a:lstStyle/>
          <a:p>
            <a:r>
              <a:rPr lang="ru-RU" sz="1800" dirty="0" smtClean="0"/>
              <a:t>После этой победы хан </a:t>
            </a:r>
            <a:r>
              <a:rPr lang="ru-RU" sz="1800" dirty="0" err="1" smtClean="0"/>
              <a:t>Тохтамыш</a:t>
            </a:r>
            <a:r>
              <a:rPr lang="ru-RU" sz="1800" dirty="0" smtClean="0"/>
              <a:t> вернул себе власть в Золотой Орде, Москва же платить дань перестала и союзники теперь стали врагами. В 1382 г. монгольский хан обманом взял Москву и разграбил её. Но всё же процесс избавления русских от ордынского ига был необратим, ведь они объединялись и хорошо окрепли, а монголы наоборот истощали себя междоусобными войнами.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86380" y="457200"/>
            <a:ext cx="3476620" cy="1066800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Обманом взял Москву</a:t>
            </a:r>
            <a:endParaRPr lang="ru-RU" sz="4800" dirty="0"/>
          </a:p>
        </p:txBody>
      </p:sp>
      <p:pic>
        <p:nvPicPr>
          <p:cNvPr id="1026" name="Picture 2" descr="http://img1.liveinternet.ru/images/attach/c/0/53/118/53118447_Vasiliy_I_Dmitriev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3929089" cy="530708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167</TotalTime>
  <Words>336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Тема : Ордынское нашествие</vt:lpstr>
      <vt:lpstr>Как это началось?</vt:lpstr>
      <vt:lpstr>Пришлось согласиться!</vt:lpstr>
      <vt:lpstr>Борьба за центр</vt:lpstr>
      <vt:lpstr>Вот так захватывалась Русь.</vt:lpstr>
      <vt:lpstr>Он получил возможность</vt:lpstr>
      <vt:lpstr>А вот и там война.</vt:lpstr>
      <vt:lpstr>Начало освобождения</vt:lpstr>
      <vt:lpstr>Обманом взял Москву</vt:lpstr>
      <vt:lpstr>И наконец освобождение!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: Ордынское нашествие</dc:title>
  <dc:creator>Санёк</dc:creator>
  <cp:lastModifiedBy>Маргоша</cp:lastModifiedBy>
  <cp:revision>20</cp:revision>
  <dcterms:created xsi:type="dcterms:W3CDTF">2014-02-21T15:03:54Z</dcterms:created>
  <dcterms:modified xsi:type="dcterms:W3CDTF">2014-02-25T04:21:17Z</dcterms:modified>
</cp:coreProperties>
</file>