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60" r:id="rId4"/>
    <p:sldId id="259" r:id="rId5"/>
    <p:sldId id="258" r:id="rId6"/>
    <p:sldId id="257"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Прямоугольник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Прямоугольник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Прямоугольник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Прямоугольник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Прямоугольник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Прямоугольник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5" name="Дата 27"/>
          <p:cNvSpPr>
            <a:spLocks noGrp="1"/>
          </p:cNvSpPr>
          <p:nvPr>
            <p:ph type="dt" sz="half" idx="10"/>
          </p:nvPr>
        </p:nvSpPr>
        <p:spPr/>
        <p:txBody>
          <a:bodyPr/>
          <a:lstStyle>
            <a:lvl1pPr>
              <a:defRPr/>
            </a:lvl1pPr>
            <a:extLst/>
          </a:lstStyle>
          <a:p>
            <a:pPr>
              <a:defRPr/>
            </a:pPr>
            <a:fld id="{3A8080BE-5B9F-4713-8E66-1B165E386718}" type="datetimeFigureOut">
              <a:rPr lang="ru-RU"/>
              <a:pPr>
                <a:defRPr/>
              </a:pPr>
              <a:t>22.04.2013</a:t>
            </a:fld>
            <a:endParaRPr lang="ru-RU"/>
          </a:p>
        </p:txBody>
      </p:sp>
      <p:sp>
        <p:nvSpPr>
          <p:cNvPr id="16" name="Нижний колонтитул 16"/>
          <p:cNvSpPr>
            <a:spLocks noGrp="1"/>
          </p:cNvSpPr>
          <p:nvPr>
            <p:ph type="ftr" sz="quarter" idx="11"/>
          </p:nvPr>
        </p:nvSpPr>
        <p:spPr/>
        <p:txBody>
          <a:bodyPr/>
          <a:lstStyle>
            <a:lvl1pPr>
              <a:defRPr/>
            </a:lvl1pPr>
            <a:extLst/>
          </a:lstStyle>
          <a:p>
            <a:pPr>
              <a:defRPr/>
            </a:pPr>
            <a:endParaRPr lang="ru-RU"/>
          </a:p>
        </p:txBody>
      </p:sp>
      <p:sp>
        <p:nvSpPr>
          <p:cNvPr id="17" name="Номер слайда 28"/>
          <p:cNvSpPr>
            <a:spLocks noGrp="1"/>
          </p:cNvSpPr>
          <p:nvPr>
            <p:ph type="sldNum" sz="quarter" idx="12"/>
          </p:nvPr>
        </p:nvSpPr>
        <p:spPr/>
        <p:txBody>
          <a:bodyPr/>
          <a:lstStyle>
            <a:lvl1pPr>
              <a:defRPr/>
            </a:lvl1pPr>
            <a:extLst/>
          </a:lstStyle>
          <a:p>
            <a:pPr>
              <a:defRPr/>
            </a:pPr>
            <a:fld id="{9285FE30-4407-47F1-8DC3-9CC2E689FFF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D03DB45-FA38-49A3-AFB4-17AF56C4F5A1}" type="datetimeFigureOut">
              <a:rPr lang="ru-RU"/>
              <a:pPr>
                <a:defRPr/>
              </a:pPr>
              <a:t>22.04.2013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8EDF7A7-3897-4DFB-98CD-EF53BCC5032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26F1859-C37B-44A9-8FB5-6EC03FC5B0D5}" type="datetimeFigureOut">
              <a:rPr lang="ru-RU"/>
              <a:pPr>
                <a:defRPr/>
              </a:pPr>
              <a:t>22.04.2013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BFA4D62-B4D1-49AA-9912-92A344CA50A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2D63082D-5372-47FB-B15D-5E6C7688E556}" type="datetimeFigureOut">
              <a:rPr lang="ru-RU"/>
              <a:pPr>
                <a:defRPr/>
              </a:pPr>
              <a:t>22.04.2013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A9BBC76-F19A-4D5B-BAFA-4F02B603DAD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олилиния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Полилиния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Полилиния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Полилиния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Полилиния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Прямоугольник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Прямоугольник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Прямоугольник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Прямоугольник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Прямоугольник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Прямоугольник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Текст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ru-RU" smtClean="0"/>
              <a:t>Образец заголовка</a:t>
            </a:r>
            <a:endParaRPr lang="en-US"/>
          </a:p>
        </p:txBody>
      </p:sp>
      <p:sp>
        <p:nvSpPr>
          <p:cNvPr id="25" name="Дата 3"/>
          <p:cNvSpPr>
            <a:spLocks noGrp="1"/>
          </p:cNvSpPr>
          <p:nvPr>
            <p:ph type="dt" sz="half" idx="10"/>
          </p:nvPr>
        </p:nvSpPr>
        <p:spPr/>
        <p:txBody>
          <a:bodyPr/>
          <a:lstStyle>
            <a:lvl1pPr>
              <a:defRPr/>
            </a:lvl1pPr>
            <a:extLst/>
          </a:lstStyle>
          <a:p>
            <a:pPr>
              <a:defRPr/>
            </a:pPr>
            <a:fld id="{8677FEBC-D212-48D5-A259-94155E9A919F}" type="datetimeFigureOut">
              <a:rPr lang="ru-RU"/>
              <a:pPr>
                <a:defRPr/>
              </a:pPr>
              <a:t>22.04.2013</a:t>
            </a:fld>
            <a:endParaRPr lang="ru-RU"/>
          </a:p>
        </p:txBody>
      </p:sp>
      <p:sp>
        <p:nvSpPr>
          <p:cNvPr id="26" name="Нижний колонтитул 4"/>
          <p:cNvSpPr>
            <a:spLocks noGrp="1"/>
          </p:cNvSpPr>
          <p:nvPr>
            <p:ph type="ftr" sz="quarter" idx="11"/>
          </p:nvPr>
        </p:nvSpPr>
        <p:spPr/>
        <p:txBody>
          <a:bodyPr/>
          <a:lstStyle>
            <a:lvl1pPr>
              <a:defRPr/>
            </a:lvl1pPr>
            <a:extLst/>
          </a:lstStyle>
          <a:p>
            <a:pPr>
              <a:defRPr/>
            </a:pPr>
            <a:endParaRPr lang="ru-RU"/>
          </a:p>
        </p:txBody>
      </p:sp>
      <p:sp>
        <p:nvSpPr>
          <p:cNvPr id="27" name="Номер слайда 5"/>
          <p:cNvSpPr>
            <a:spLocks noGrp="1"/>
          </p:cNvSpPr>
          <p:nvPr>
            <p:ph type="sldNum" sz="quarter" idx="12"/>
          </p:nvPr>
        </p:nvSpPr>
        <p:spPr/>
        <p:txBody>
          <a:bodyPr/>
          <a:lstStyle>
            <a:lvl1pPr>
              <a:defRPr/>
            </a:lvl1pPr>
            <a:extLst/>
          </a:lstStyle>
          <a:p>
            <a:pPr>
              <a:defRPr/>
            </a:pPr>
            <a:fld id="{FD1942F1-1516-4FDF-B4AE-CC084B9A731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FAD4A13E-8675-49B2-9405-149C599978A5}" type="datetimeFigureOut">
              <a:rPr lang="ru-RU"/>
              <a:pPr>
                <a:defRPr/>
              </a:pPr>
              <a:t>22.04.2013</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47CB4698-8170-45C8-96F2-E3C66AA4A04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оугольник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Прямоугольник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Прямоугольник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Прямоугольник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Прямоугольник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Прямоугольник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Прямоугольник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Прямоугольник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Прямоугольник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Прямоугольник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04824" y="512064"/>
            <a:ext cx="7772400" cy="914400"/>
          </a:xfrm>
        </p:spPr>
        <p:txBody>
          <a:bodyPr/>
          <a:lstStyle>
            <a:lvl1pPr>
              <a:defRPr sz="4000"/>
            </a:lvl1pPr>
            <a:extLst/>
          </a:lstStyle>
          <a:p>
            <a:r>
              <a:rPr lang="ru-RU" smtClean="0"/>
              <a:t>Образец заголовка</a:t>
            </a:r>
            <a:endParaRPr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Дата 6"/>
          <p:cNvSpPr>
            <a:spLocks noGrp="1"/>
          </p:cNvSpPr>
          <p:nvPr>
            <p:ph type="dt" sz="half" idx="10"/>
          </p:nvPr>
        </p:nvSpPr>
        <p:spPr/>
        <p:txBody>
          <a:bodyPr/>
          <a:lstStyle>
            <a:lvl1pPr>
              <a:defRPr/>
            </a:lvl1pPr>
            <a:extLst/>
          </a:lstStyle>
          <a:p>
            <a:pPr>
              <a:defRPr/>
            </a:pPr>
            <a:fld id="{F6BEC35C-E555-4D74-A995-9023B5ED4573}" type="datetimeFigureOut">
              <a:rPr lang="ru-RU"/>
              <a:pPr>
                <a:defRPr/>
              </a:pPr>
              <a:t>22.04.2013</a:t>
            </a:fld>
            <a:endParaRPr lang="ru-RU"/>
          </a:p>
        </p:txBody>
      </p:sp>
      <p:sp>
        <p:nvSpPr>
          <p:cNvPr id="18" name="Нижний колонтитул 7"/>
          <p:cNvSpPr>
            <a:spLocks noGrp="1"/>
          </p:cNvSpPr>
          <p:nvPr>
            <p:ph type="ftr" sz="quarter" idx="11"/>
          </p:nvPr>
        </p:nvSpPr>
        <p:spPr/>
        <p:txBody>
          <a:bodyPr/>
          <a:lstStyle>
            <a:lvl1pPr>
              <a:defRPr/>
            </a:lvl1pPr>
            <a:extLst/>
          </a:lstStyle>
          <a:p>
            <a:pPr>
              <a:defRPr/>
            </a:pPr>
            <a:endParaRPr lang="ru-RU"/>
          </a:p>
        </p:txBody>
      </p:sp>
      <p:sp>
        <p:nvSpPr>
          <p:cNvPr id="19" name="Номер слайда 8"/>
          <p:cNvSpPr>
            <a:spLocks noGrp="1"/>
          </p:cNvSpPr>
          <p:nvPr>
            <p:ph type="sldNum" sz="quarter" idx="12"/>
          </p:nvPr>
        </p:nvSpPr>
        <p:spPr/>
        <p:txBody>
          <a:bodyPr/>
          <a:lstStyle>
            <a:lvl1pPr>
              <a:defRPr/>
            </a:lvl1pPr>
            <a:extLst/>
          </a:lstStyle>
          <a:p>
            <a:pPr>
              <a:defRPr/>
            </a:pPr>
            <a:fld id="{AA864163-6FCA-4314-8DB1-AB42E2FBF46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DF5E734D-26DD-4359-A696-5E49E4E7A305}" type="datetimeFigureOut">
              <a:rPr lang="ru-RU"/>
              <a:pPr>
                <a:defRPr/>
              </a:pPr>
              <a:t>22.04.2013</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27B3293B-9C64-4775-A2AE-254A0D45C8E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extLst/>
          </a:lstStyle>
          <a:p>
            <a:pPr>
              <a:defRPr/>
            </a:pPr>
            <a:fld id="{AF8607D1-F55E-4B86-8663-611182321A74}" type="datetimeFigureOut">
              <a:rPr lang="ru-RU"/>
              <a:pPr>
                <a:defRPr/>
              </a:pPr>
              <a:t>22.04.2013</a:t>
            </a:fld>
            <a:endParaRPr lang="ru-RU"/>
          </a:p>
        </p:txBody>
      </p:sp>
      <p:sp>
        <p:nvSpPr>
          <p:cNvPr id="3" name="Нижний колонтитул 2"/>
          <p:cNvSpPr>
            <a:spLocks noGrp="1"/>
          </p:cNvSpPr>
          <p:nvPr>
            <p:ph type="ftr" sz="quarter" idx="11"/>
          </p:nvPr>
        </p:nvSpPr>
        <p:spPr/>
        <p:txBody>
          <a:bodyPr/>
          <a:lstStyle>
            <a:lvl1pPr>
              <a:defRPr/>
            </a:lvl1pPr>
            <a:extLst/>
          </a:lstStyle>
          <a:p>
            <a:pPr>
              <a:defRPr/>
            </a:pPr>
            <a:endParaRPr lang="ru-RU"/>
          </a:p>
        </p:txBody>
      </p:sp>
      <p:sp>
        <p:nvSpPr>
          <p:cNvPr id="4" name="Номер слайда 3"/>
          <p:cNvSpPr>
            <a:spLocks noGrp="1"/>
          </p:cNvSpPr>
          <p:nvPr>
            <p:ph type="sldNum" sz="quarter" idx="12"/>
          </p:nvPr>
        </p:nvSpPr>
        <p:spPr/>
        <p:txBody>
          <a:bodyPr/>
          <a:lstStyle>
            <a:lvl1pPr>
              <a:defRPr/>
            </a:lvl1pPr>
            <a:extLst/>
          </a:lstStyle>
          <a:p>
            <a:pPr>
              <a:defRPr/>
            </a:pPr>
            <a:fld id="{211BDDFD-9145-4292-89B8-D8268CA20B9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lang="ru-RU" smtClean="0"/>
              <a:t>Образец заголовка</a:t>
            </a:r>
            <a:endParaRPr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9FBF773-E40B-485F-BD22-58926E1F2D57}" type="datetimeFigureOut">
              <a:rPr lang="ru-RU"/>
              <a:pPr>
                <a:defRPr/>
              </a:pPr>
              <a:t>22.04.2013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D66D583-138E-4DA7-8D0C-E0C5FCCC529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Прямая соединительная линия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Группа 9"/>
          <p:cNvGrpSpPr>
            <a:grpSpLocks/>
          </p:cNvGrpSpPr>
          <p:nvPr/>
        </p:nvGrpSpPr>
        <p:grpSpPr bwMode="auto">
          <a:xfrm rot="5400000">
            <a:off x="8515351" y="1219200"/>
            <a:ext cx="131762" cy="128587"/>
            <a:chOff x="6668087" y="1297746"/>
            <a:chExt cx="161840" cy="156602"/>
          </a:xfrm>
        </p:grpSpPr>
        <p:cxnSp>
          <p:nvCxnSpPr>
            <p:cNvPr id="8" name="Прямая соединительная линия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Группа 13"/>
          <p:cNvGrpSpPr>
            <a:grpSpLocks/>
          </p:cNvGrpSpPr>
          <p:nvPr/>
        </p:nvGrpSpPr>
        <p:grpSpPr bwMode="auto">
          <a:xfrm rot="5400000">
            <a:off x="8667751" y="1371600"/>
            <a:ext cx="131762" cy="128587"/>
            <a:chOff x="6668087" y="1297746"/>
            <a:chExt cx="161840" cy="156602"/>
          </a:xfrm>
        </p:grpSpPr>
        <p:cxnSp>
          <p:nvCxnSpPr>
            <p:cNvPr id="12" name="Прямая соединительная линия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Прямая соединительная линия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Группа 17"/>
          <p:cNvGrpSpPr>
            <a:grpSpLocks/>
          </p:cNvGrpSpPr>
          <p:nvPr/>
        </p:nvGrpSpPr>
        <p:grpSpPr bwMode="auto">
          <a:xfrm rot="5400000">
            <a:off x="8320087" y="1474788"/>
            <a:ext cx="131763" cy="128588"/>
            <a:chOff x="6668087" y="1297746"/>
            <a:chExt cx="161840" cy="156602"/>
          </a:xfrm>
        </p:grpSpPr>
        <p:cxnSp>
          <p:nvCxnSpPr>
            <p:cNvPr id="16" name="Прямая соединительная линия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Прямая соединительная линия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lang="ru-RU" smtClean="0"/>
              <a:t>Образец заголовка</a:t>
            </a:r>
            <a:endParaRPr lang="en-US"/>
          </a:p>
        </p:txBody>
      </p:sp>
      <p:sp>
        <p:nvSpPr>
          <p:cNvPr id="3" name="Рисунок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9" name="Дата 4"/>
          <p:cNvSpPr>
            <a:spLocks noGrp="1"/>
          </p:cNvSpPr>
          <p:nvPr>
            <p:ph type="dt" sz="half" idx="10"/>
          </p:nvPr>
        </p:nvSpPr>
        <p:spPr>
          <a:xfrm>
            <a:off x="6477000" y="55563"/>
            <a:ext cx="2133600" cy="365125"/>
          </a:xfrm>
        </p:spPr>
        <p:txBody>
          <a:bodyPr/>
          <a:lstStyle>
            <a:lvl1pPr>
              <a:defRPr/>
            </a:lvl1pPr>
            <a:extLst/>
          </a:lstStyle>
          <a:p>
            <a:pPr>
              <a:defRPr/>
            </a:pPr>
            <a:fld id="{5083E2EE-BB1F-429A-A925-CFBC181DDCA2}" type="datetimeFigureOut">
              <a:rPr lang="ru-RU"/>
              <a:pPr>
                <a:defRPr/>
              </a:pPr>
              <a:t>22.04.2013</a:t>
            </a:fld>
            <a:endParaRPr lang="ru-RU"/>
          </a:p>
        </p:txBody>
      </p:sp>
      <p:sp>
        <p:nvSpPr>
          <p:cNvPr id="20" name="Нижний колонтитул 5"/>
          <p:cNvSpPr>
            <a:spLocks noGrp="1"/>
          </p:cNvSpPr>
          <p:nvPr>
            <p:ph type="ftr" sz="quarter" idx="11"/>
          </p:nvPr>
        </p:nvSpPr>
        <p:spPr>
          <a:xfrm>
            <a:off x="914400" y="55563"/>
            <a:ext cx="5562600" cy="365125"/>
          </a:xfrm>
        </p:spPr>
        <p:txBody>
          <a:bodyPr/>
          <a:lstStyle>
            <a:lvl1pPr>
              <a:defRPr/>
            </a:lvl1pPr>
            <a:extLst/>
          </a:lstStyle>
          <a:p>
            <a:pPr>
              <a:defRPr/>
            </a:pPr>
            <a:endParaRPr lang="ru-RU"/>
          </a:p>
        </p:txBody>
      </p:sp>
      <p:sp>
        <p:nvSpPr>
          <p:cNvPr id="21" name="Номер слайда 6"/>
          <p:cNvSpPr>
            <a:spLocks noGrp="1"/>
          </p:cNvSpPr>
          <p:nvPr>
            <p:ph type="sldNum" sz="quarter" idx="12"/>
          </p:nvPr>
        </p:nvSpPr>
        <p:spPr>
          <a:xfrm>
            <a:off x="8610600" y="55563"/>
            <a:ext cx="457200" cy="365125"/>
          </a:xfrm>
        </p:spPr>
        <p:txBody>
          <a:bodyPr/>
          <a:lstStyle>
            <a:lvl1pPr>
              <a:defRPr/>
            </a:lvl1pPr>
            <a:extLst/>
          </a:lstStyle>
          <a:p>
            <a:pPr>
              <a:defRPr/>
            </a:pPr>
            <a:fld id="{7C913D61-DD36-4502-909C-2501A4D08C5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Прямоугольник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Прямоугольник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Прямоугольник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Прямоугольник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Прямоугольник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Прямоугольник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Прямоугольник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Прямоугольник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Заголовок 21"/>
          <p:cNvSpPr>
            <a:spLocks noGrp="1"/>
          </p:cNvSpPr>
          <p:nvPr>
            <p:ph type="title"/>
          </p:nvPr>
        </p:nvSpPr>
        <p:spPr>
          <a:xfrm>
            <a:off x="914400" y="512763"/>
            <a:ext cx="7772400" cy="914400"/>
          </a:xfrm>
          <a:prstGeom prst="rect">
            <a:avLst/>
          </a:prstGeom>
        </p:spPr>
        <p:txBody>
          <a:bodyPr vert="horz" anchor="t">
            <a:noAutofit/>
          </a:bodyPr>
          <a:lstStyle>
            <a:extLst/>
          </a:lstStyle>
          <a:p>
            <a:r>
              <a:rPr lang="ru-RU" smtClean="0"/>
              <a:t>Образец заголовка</a:t>
            </a:r>
            <a:endParaRPr lang="en-US"/>
          </a:p>
        </p:txBody>
      </p:sp>
      <p:sp>
        <p:nvSpPr>
          <p:cNvPr id="1036" name="Текст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D19A761E-03E0-49E7-BA28-2CAA0EBB4A9C}" type="datetimeFigureOut">
              <a:rPr lang="ru-RU"/>
              <a:pPr>
                <a:defRPr/>
              </a:pPr>
              <a:t>22.04.2013</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B395ADBC-D2D2-40DA-88F7-40D7EAC0C89D}"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96" r:id="rId1"/>
    <p:sldLayoutId id="2147483695" r:id="rId2"/>
    <p:sldLayoutId id="2147483697" r:id="rId3"/>
    <p:sldLayoutId id="2147483698" r:id="rId4"/>
    <p:sldLayoutId id="2147483699" r:id="rId5"/>
    <p:sldLayoutId id="2147483694" r:id="rId6"/>
    <p:sldLayoutId id="2147483700" r:id="rId7"/>
    <p:sldLayoutId id="2147483693" r:id="rId8"/>
    <p:sldLayoutId id="2147483701" r:id="rId9"/>
    <p:sldLayoutId id="2147483692" r:id="rId10"/>
    <p:sldLayoutId id="2147483691" r:id="rId11"/>
  </p:sldLayoutIdLst>
  <p:txStyles>
    <p:titleStyle>
      <a:lvl1pPr algn="l" rtl="0" fontAlgn="base">
        <a:spcBef>
          <a:spcPct val="0"/>
        </a:spcBef>
        <a:spcAft>
          <a:spcPct val="0"/>
        </a:spcAft>
        <a:defRPr sz="4000" kern="1200" spc="-100">
          <a:solidFill>
            <a:srgbClr val="CCFFFF"/>
          </a:solidFill>
          <a:latin typeface="+mj-lt"/>
          <a:ea typeface="+mj-ea"/>
          <a:cs typeface="+mj-cs"/>
        </a:defRPr>
      </a:lvl1pPr>
      <a:lvl2pPr algn="l" rtl="0" fontAlgn="base">
        <a:spcBef>
          <a:spcPct val="0"/>
        </a:spcBef>
        <a:spcAft>
          <a:spcPct val="0"/>
        </a:spcAft>
        <a:defRPr sz="4000">
          <a:solidFill>
            <a:srgbClr val="CCFFFF"/>
          </a:solidFill>
          <a:latin typeface="Calibri" pitchFamily="34" charset="0"/>
        </a:defRPr>
      </a:lvl2pPr>
      <a:lvl3pPr algn="l" rtl="0" fontAlgn="base">
        <a:spcBef>
          <a:spcPct val="0"/>
        </a:spcBef>
        <a:spcAft>
          <a:spcPct val="0"/>
        </a:spcAft>
        <a:defRPr sz="4000">
          <a:solidFill>
            <a:srgbClr val="CCFFFF"/>
          </a:solidFill>
          <a:latin typeface="Calibri" pitchFamily="34" charset="0"/>
        </a:defRPr>
      </a:lvl3pPr>
      <a:lvl4pPr algn="l" rtl="0" fontAlgn="base">
        <a:spcBef>
          <a:spcPct val="0"/>
        </a:spcBef>
        <a:spcAft>
          <a:spcPct val="0"/>
        </a:spcAft>
        <a:defRPr sz="4000">
          <a:solidFill>
            <a:srgbClr val="CCFFFF"/>
          </a:solidFill>
          <a:latin typeface="Calibri" pitchFamily="34" charset="0"/>
        </a:defRPr>
      </a:lvl4pPr>
      <a:lvl5pPr algn="l" rtl="0" fontAlgn="base">
        <a:spcBef>
          <a:spcPct val="0"/>
        </a:spcBef>
        <a:spcAft>
          <a:spcPct val="0"/>
        </a:spcAft>
        <a:defRPr sz="4000">
          <a:solidFill>
            <a:srgbClr val="CCFFFF"/>
          </a:solidFill>
          <a:latin typeface="Calibri" pitchFamily="34" charset="0"/>
        </a:defRPr>
      </a:lvl5pPr>
      <a:lvl6pPr marL="457200" algn="l" rtl="0" fontAlgn="base">
        <a:spcBef>
          <a:spcPct val="0"/>
        </a:spcBef>
        <a:spcAft>
          <a:spcPct val="0"/>
        </a:spcAft>
        <a:defRPr sz="4000">
          <a:solidFill>
            <a:srgbClr val="CCFFFF"/>
          </a:solidFill>
          <a:latin typeface="Calibri" pitchFamily="34" charset="0"/>
        </a:defRPr>
      </a:lvl6pPr>
      <a:lvl7pPr marL="914400" algn="l" rtl="0" fontAlgn="base">
        <a:spcBef>
          <a:spcPct val="0"/>
        </a:spcBef>
        <a:spcAft>
          <a:spcPct val="0"/>
        </a:spcAft>
        <a:defRPr sz="4000">
          <a:solidFill>
            <a:srgbClr val="CCFFFF"/>
          </a:solidFill>
          <a:latin typeface="Calibri" pitchFamily="34" charset="0"/>
        </a:defRPr>
      </a:lvl7pPr>
      <a:lvl8pPr marL="1371600" algn="l" rtl="0" fontAlgn="base">
        <a:spcBef>
          <a:spcPct val="0"/>
        </a:spcBef>
        <a:spcAft>
          <a:spcPct val="0"/>
        </a:spcAft>
        <a:defRPr sz="4000">
          <a:solidFill>
            <a:srgbClr val="CCFFFF"/>
          </a:solidFill>
          <a:latin typeface="Calibri" pitchFamily="34" charset="0"/>
        </a:defRPr>
      </a:lvl8pPr>
      <a:lvl9pPr marL="1828800" algn="l" rtl="0" fontAlgn="base">
        <a:spcBef>
          <a:spcPct val="0"/>
        </a:spcBef>
        <a:spcAft>
          <a:spcPct val="0"/>
        </a:spcAft>
        <a:defRPr sz="4000">
          <a:solidFill>
            <a:srgbClr val="CCFFFF"/>
          </a:solidFill>
          <a:latin typeface="Calibri" pitchFamily="34"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0BD0D9"/>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fontAlgn="auto">
              <a:spcAft>
                <a:spcPts val="0"/>
              </a:spcAft>
              <a:defRPr/>
            </a:pPr>
            <a:r>
              <a:rPr lang="ru-RU" dirty="0" smtClean="0">
                <a:solidFill>
                  <a:schemeClr val="tx2">
                    <a:satMod val="200000"/>
                  </a:schemeClr>
                </a:solidFill>
              </a:rPr>
              <a:t>Литература</a:t>
            </a:r>
            <a:endParaRPr lang="ru-RU" dirty="0">
              <a:solidFill>
                <a:schemeClr val="tx2">
                  <a:satMod val="200000"/>
                </a:schemeClr>
              </a:solidFill>
            </a:endParaRPr>
          </a:p>
        </p:txBody>
      </p:sp>
      <p:sp>
        <p:nvSpPr>
          <p:cNvPr id="13314" name="Подзаголовок 2"/>
          <p:cNvSpPr>
            <a:spLocks noGrp="1"/>
          </p:cNvSpPr>
          <p:nvPr>
            <p:ph type="subTitle" idx="1"/>
          </p:nvPr>
        </p:nvSpPr>
        <p:spPr>
          <a:xfrm>
            <a:off x="914400" y="2835275"/>
            <a:ext cx="7772400" cy="1508125"/>
          </a:xfrm>
        </p:spPr>
        <p:txBody>
          <a:bodyPr/>
          <a:lstStyle/>
          <a:p>
            <a:pPr>
              <a:spcBef>
                <a:spcPct val="0"/>
              </a:spcBef>
            </a:pPr>
            <a:r>
              <a:rPr lang="ru-RU" smtClean="0"/>
              <a:t>Эпоха возрождения</a:t>
            </a:r>
          </a:p>
        </p:txBody>
      </p:sp>
      <p:sp>
        <p:nvSpPr>
          <p:cNvPr id="13316" name="Text Box 4"/>
          <p:cNvSpPr txBox="1">
            <a:spLocks noChangeArrowheads="1"/>
          </p:cNvSpPr>
          <p:nvPr/>
        </p:nvSpPr>
        <p:spPr bwMode="auto">
          <a:xfrm>
            <a:off x="4211638" y="5445125"/>
            <a:ext cx="3097212" cy="366713"/>
          </a:xfrm>
          <a:prstGeom prst="rect">
            <a:avLst/>
          </a:prstGeom>
          <a:noFill/>
          <a:ln w="9525">
            <a:noFill/>
            <a:miter lim="800000"/>
            <a:headEnd/>
            <a:tailEnd/>
          </a:ln>
          <a:effectLst/>
        </p:spPr>
        <p:txBody>
          <a:bodyPr>
            <a:spAutoFit/>
          </a:bodyPr>
          <a:lstStyle/>
          <a:p>
            <a:pPr>
              <a:spcBef>
                <a:spcPct val="50000"/>
              </a:spcBef>
            </a:pPr>
            <a:r>
              <a:rPr lang="ru-RU"/>
              <a:t>Выполнил: Шахнович Егор</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Литература</a:t>
            </a:r>
            <a:endParaRPr lang="ru-RU" dirty="0">
              <a:solidFill>
                <a:schemeClr val="tx2">
                  <a:satMod val="200000"/>
                </a:schemeClr>
              </a:solidFill>
            </a:endParaRPr>
          </a:p>
        </p:txBody>
      </p:sp>
      <p:sp>
        <p:nvSpPr>
          <p:cNvPr id="4" name="Прямоугольник с двумя скругленными противолежащими углами 3"/>
          <p:cNvSpPr/>
          <p:nvPr/>
        </p:nvSpPr>
        <p:spPr>
          <a:xfrm>
            <a:off x="1285875" y="1571625"/>
            <a:ext cx="7429500" cy="3857625"/>
          </a:xfrm>
          <a:prstGeom prst="round2Diag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ru-RU" sz="2550" b="1" dirty="0"/>
              <a:t>Литература</a:t>
            </a:r>
            <a:r>
              <a:rPr lang="ru-RU" sz="2030" b="1" dirty="0"/>
              <a:t> эпохи Возрождения</a:t>
            </a:r>
            <a:r>
              <a:rPr lang="ru-RU" sz="2030" dirty="0"/>
              <a:t> - крупное направление в литературе, составная часть всей культуры эпохи Возрождения. </a:t>
            </a:r>
          </a:p>
          <a:p>
            <a:pPr algn="ctr" fontAlgn="auto">
              <a:spcBef>
                <a:spcPts val="0"/>
              </a:spcBef>
              <a:spcAft>
                <a:spcPts val="0"/>
              </a:spcAft>
              <a:defRPr/>
            </a:pPr>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 одним вырезанным скругленным углом 3"/>
          <p:cNvSpPr/>
          <p:nvPr/>
        </p:nvSpPr>
        <p:spPr>
          <a:xfrm>
            <a:off x="785813" y="1928813"/>
            <a:ext cx="8143875" cy="3286125"/>
          </a:xfrm>
          <a:prstGeom prst="snip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ru-RU" sz="2470" dirty="0"/>
              <a:t>От средневековой литературы отличается тем, что базируется на новых, прогрессивных идеях гуманизма. Синонимом Возрождения является термин "Ренессанс", французского происхождения</a:t>
            </a:r>
          </a:p>
          <a:p>
            <a:pPr algn="ctr" fontAlgn="auto">
              <a:spcBef>
                <a:spcPts val="0"/>
              </a:spcBef>
              <a:spcAft>
                <a:spcPts val="0"/>
              </a:spcAft>
              <a:defRPr/>
            </a:pPr>
            <a:endParaRPr lang="ru-RU" dirty="0"/>
          </a:p>
        </p:txBody>
      </p:sp>
      <p:sp>
        <p:nvSpPr>
          <p:cNvPr id="5" name="Заголовок 4"/>
          <p:cNvSpPr>
            <a:spLocks noGrp="1"/>
          </p:cNvSpPr>
          <p:nvPr>
            <p:ph type="title"/>
          </p:nvPr>
        </p:nvSpPr>
        <p:spPr/>
        <p:txBody>
          <a:bodyPr/>
          <a:lstStyle/>
          <a:p>
            <a:pPr fontAlgn="auto">
              <a:spcAft>
                <a:spcPts val="0"/>
              </a:spcAft>
              <a:defRPr/>
            </a:pPr>
            <a:r>
              <a:rPr lang="ru-RU" dirty="0" smtClean="0">
                <a:solidFill>
                  <a:schemeClr val="tx2">
                    <a:satMod val="200000"/>
                  </a:schemeClr>
                </a:solidFill>
              </a:rPr>
              <a:t>Отличия</a:t>
            </a:r>
            <a:endParaRPr lang="ru-RU" dirty="0">
              <a:solidFill>
                <a:schemeClr val="tx2">
                  <a:satMod val="200000"/>
                </a:schemeClr>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Идеалы</a:t>
            </a:r>
            <a:endParaRPr lang="ru-RU" dirty="0">
              <a:solidFill>
                <a:schemeClr val="tx2">
                  <a:satMod val="200000"/>
                </a:schemeClr>
              </a:solidFill>
            </a:endParaRPr>
          </a:p>
        </p:txBody>
      </p:sp>
      <p:sp>
        <p:nvSpPr>
          <p:cNvPr id="4" name="Прямоугольник с двумя скругленными противолежащими углами 3"/>
          <p:cNvSpPr/>
          <p:nvPr/>
        </p:nvSpPr>
        <p:spPr>
          <a:xfrm>
            <a:off x="857250" y="1643063"/>
            <a:ext cx="7858125" cy="28575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390" dirty="0"/>
              <a:t>Для литературы Возрождения характерны уже вышеизложенные гуманистические идеалы. Эта эпоха связана с появлением новых жанров и с формированием раннего реализма, который так и назван, "реализм Возрождения"(или ренессансный), в отличие от более поздних этапов, просветительского, критического. социалистического</a:t>
            </a:r>
            <a:r>
              <a:rPr lang="ru-RU" dirty="0"/>
              <a:t>.</a:t>
            </a: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НОВОЕ ПОНИМАНИЕ</a:t>
            </a:r>
            <a:endParaRPr lang="ru-RU" dirty="0">
              <a:solidFill>
                <a:schemeClr val="tx2">
                  <a:satMod val="200000"/>
                </a:schemeClr>
              </a:solidFill>
            </a:endParaRPr>
          </a:p>
        </p:txBody>
      </p:sp>
      <p:sp>
        <p:nvSpPr>
          <p:cNvPr id="17410" name="Содержимое 2"/>
          <p:cNvSpPr>
            <a:spLocks noGrp="1"/>
          </p:cNvSpPr>
          <p:nvPr>
            <p:ph idx="1"/>
          </p:nvPr>
        </p:nvSpPr>
        <p:spPr/>
        <p:txBody>
          <a:bodyPr/>
          <a:lstStyle/>
          <a:p>
            <a:endParaRPr lang="ru-RU" smtClean="0"/>
          </a:p>
        </p:txBody>
      </p:sp>
      <p:pic>
        <p:nvPicPr>
          <p:cNvPr id="17411" name="Picture 2" descr="C:\Documents and Settings\Ученик\Рабочий стол\iCA5TZH3X.jpg"/>
          <p:cNvPicPr>
            <a:picLocks noChangeAspect="1" noChangeArrowheads="1"/>
          </p:cNvPicPr>
          <p:nvPr/>
        </p:nvPicPr>
        <p:blipFill>
          <a:blip r:embed="rId2" cstate="print"/>
          <a:srcRect/>
          <a:stretch>
            <a:fillRect/>
          </a:stretch>
        </p:blipFill>
        <p:spPr bwMode="auto">
          <a:xfrm>
            <a:off x="7621588" y="0"/>
            <a:ext cx="1522412" cy="2211388"/>
          </a:xfrm>
          <a:prstGeom prst="rect">
            <a:avLst/>
          </a:prstGeom>
          <a:noFill/>
          <a:ln w="9525">
            <a:noFill/>
            <a:miter lim="800000"/>
            <a:headEnd/>
            <a:tailEnd/>
          </a:ln>
        </p:spPr>
      </p:pic>
      <p:sp>
        <p:nvSpPr>
          <p:cNvPr id="5" name="Блок-схема: документ 4"/>
          <p:cNvSpPr/>
          <p:nvPr/>
        </p:nvSpPr>
        <p:spPr>
          <a:xfrm>
            <a:off x="928688" y="1785938"/>
            <a:ext cx="7929562" cy="5357812"/>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dirty="0"/>
              <a:t>В творчестве таких авторов, как Петрарка, Рабле, Шекспир, Сервантес выражено новое понимание жизни человеком, отвергающим рабскую покорность, которую проповедует церковь. Человека они представляют, как высшее создание природы, стараясь раскрыть красоту его физического облика и богатство души и ума.</a:t>
            </a:r>
          </a:p>
          <a:p>
            <a:pPr algn="ctr" fontAlgn="auto">
              <a:spcBef>
                <a:spcPts val="0"/>
              </a:spcBef>
              <a:spcAft>
                <a:spcPts val="0"/>
              </a:spcAft>
              <a:defRPr/>
            </a:pPr>
            <a:endParaRPr lang="ru-RU"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ЖАНРЫ</a:t>
            </a:r>
            <a:endParaRPr lang="ru-RU" dirty="0">
              <a:solidFill>
                <a:schemeClr val="tx2">
                  <a:satMod val="200000"/>
                </a:schemeClr>
              </a:solidFill>
            </a:endParaRPr>
          </a:p>
        </p:txBody>
      </p:sp>
      <p:sp>
        <p:nvSpPr>
          <p:cNvPr id="18434" name="Содержимое 2"/>
          <p:cNvSpPr>
            <a:spLocks noGrp="1"/>
          </p:cNvSpPr>
          <p:nvPr>
            <p:ph idx="1"/>
          </p:nvPr>
        </p:nvSpPr>
        <p:spPr/>
        <p:txBody>
          <a:bodyPr/>
          <a:lstStyle/>
          <a:p>
            <a:r>
              <a:rPr lang="ru-RU" smtClean="0"/>
              <a:t>Для литературы Возрождения характерны различные жанры. Но определенные литературные формы преобладали. Наиболее популярным был жанр новеллы, который так и именуется </a:t>
            </a:r>
            <a:r>
              <a:rPr lang="ru-RU" i="1" smtClean="0"/>
              <a:t>новеллой Возрождения</a:t>
            </a:r>
            <a:r>
              <a:rPr lang="ru-RU" smtClean="0"/>
              <a:t>. </a:t>
            </a:r>
          </a:p>
        </p:txBody>
      </p:sp>
      <p:pic>
        <p:nvPicPr>
          <p:cNvPr id="18435" name="Picture 2" descr="C:\Documents and Settings\Ученик\Рабочий стол\iCA033L6T.jpg"/>
          <p:cNvPicPr>
            <a:picLocks noChangeAspect="1" noChangeArrowheads="1"/>
          </p:cNvPicPr>
          <p:nvPr/>
        </p:nvPicPr>
        <p:blipFill>
          <a:blip r:embed="rId2" cstate="print"/>
          <a:srcRect/>
          <a:stretch>
            <a:fillRect/>
          </a:stretch>
        </p:blipFill>
        <p:spPr bwMode="auto">
          <a:xfrm>
            <a:off x="7740650" y="0"/>
            <a:ext cx="1403350" cy="1617663"/>
          </a:xfrm>
          <a:prstGeom prst="rect">
            <a:avLst/>
          </a:prstGeom>
          <a:noFill/>
          <a:ln w="9525">
            <a:noFill/>
            <a:miter lim="800000"/>
            <a:headEnd/>
            <a:tailEnd/>
          </a:ln>
        </p:spPr>
      </p:pic>
      <p:sp>
        <p:nvSpPr>
          <p:cNvPr id="5" name="Рамка 4"/>
          <p:cNvSpPr/>
          <p:nvPr/>
        </p:nvSpPr>
        <p:spPr>
          <a:xfrm>
            <a:off x="714375" y="1143000"/>
            <a:ext cx="8429625" cy="40005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ЖАНРЫ</a:t>
            </a:r>
            <a:endParaRPr lang="ru-RU" dirty="0">
              <a:solidFill>
                <a:schemeClr val="tx2">
                  <a:satMod val="200000"/>
                </a:schemeClr>
              </a:solidFill>
            </a:endParaRPr>
          </a:p>
        </p:txBody>
      </p:sp>
      <p:sp>
        <p:nvSpPr>
          <p:cNvPr id="19458" name="Содержимое 2"/>
          <p:cNvSpPr>
            <a:spLocks noGrp="1"/>
          </p:cNvSpPr>
          <p:nvPr>
            <p:ph idx="1"/>
          </p:nvPr>
        </p:nvSpPr>
        <p:spPr>
          <a:xfrm>
            <a:off x="928688" y="1714500"/>
            <a:ext cx="7772400" cy="4572000"/>
          </a:xfrm>
        </p:spPr>
        <p:txBody>
          <a:bodyPr/>
          <a:lstStyle/>
          <a:p>
            <a:endParaRPr lang="ru-RU" smtClean="0"/>
          </a:p>
        </p:txBody>
      </p:sp>
      <p:pic>
        <p:nvPicPr>
          <p:cNvPr id="19459" name="Picture 2" descr="C:\Documents and Settings\Ученик\Рабочий стол\iCAV9HLT5.jpg"/>
          <p:cNvPicPr>
            <a:picLocks noChangeAspect="1" noChangeArrowheads="1"/>
          </p:cNvPicPr>
          <p:nvPr/>
        </p:nvPicPr>
        <p:blipFill>
          <a:blip r:embed="rId2" cstate="print"/>
          <a:srcRect/>
          <a:stretch>
            <a:fillRect/>
          </a:stretch>
        </p:blipFill>
        <p:spPr bwMode="auto">
          <a:xfrm>
            <a:off x="7524750" y="0"/>
            <a:ext cx="1619250" cy="1731963"/>
          </a:xfrm>
          <a:prstGeom prst="rect">
            <a:avLst/>
          </a:prstGeom>
          <a:noFill/>
          <a:ln w="9525">
            <a:noFill/>
            <a:miter lim="800000"/>
            <a:headEnd/>
            <a:tailEnd/>
          </a:ln>
        </p:spPr>
      </p:pic>
      <p:sp>
        <p:nvSpPr>
          <p:cNvPr id="5" name="Блок-схема: альтернативный процесс 4"/>
          <p:cNvSpPr/>
          <p:nvPr/>
        </p:nvSpPr>
        <p:spPr>
          <a:xfrm>
            <a:off x="571500" y="1714500"/>
            <a:ext cx="8072438" cy="49291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a:t>
            </a:r>
          </a:p>
          <a:p>
            <a:pPr algn="ctr" fontAlgn="auto">
              <a:spcBef>
                <a:spcPts val="0"/>
              </a:spcBef>
              <a:spcAft>
                <a:spcPts val="0"/>
              </a:spcAft>
              <a:defRPr/>
            </a:pPr>
            <a:r>
              <a:rPr lang="ru-RU" sz="2400" dirty="0"/>
              <a:t>В поэзии становится наиболее характерной формой сонет(строфа из 14 строк с определенной рифмовкой). Большое развитие получает драматургия. Наиболее выдающимися драматургами Возрождения являются </a:t>
            </a:r>
            <a:r>
              <a:rPr lang="ru-RU" sz="2400" dirty="0" err="1"/>
              <a:t>Лопе</a:t>
            </a:r>
            <a:r>
              <a:rPr lang="ru-RU" sz="2400" dirty="0"/>
              <a:t> де Вега в Испании и Шекспир в Англии</a:t>
            </a: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Философская проза</a:t>
            </a:r>
            <a:endParaRPr lang="ru-RU" dirty="0">
              <a:solidFill>
                <a:schemeClr val="tx2">
                  <a:satMod val="200000"/>
                </a:schemeClr>
              </a:solidFill>
            </a:endParaRPr>
          </a:p>
        </p:txBody>
      </p:sp>
      <p:pic>
        <p:nvPicPr>
          <p:cNvPr id="20482" name="Picture 2" descr="C:\Documents and Settings\Ученик\Рабочий стол\iCA5F04C7.jpg"/>
          <p:cNvPicPr>
            <a:picLocks noChangeAspect="1" noChangeArrowheads="1"/>
          </p:cNvPicPr>
          <p:nvPr/>
        </p:nvPicPr>
        <p:blipFill>
          <a:blip r:embed="rId2" cstate="print"/>
          <a:srcRect/>
          <a:stretch>
            <a:fillRect/>
          </a:stretch>
        </p:blipFill>
        <p:spPr bwMode="auto">
          <a:xfrm>
            <a:off x="8191500" y="0"/>
            <a:ext cx="952500" cy="1323975"/>
          </a:xfrm>
          <a:prstGeom prst="rect">
            <a:avLst/>
          </a:prstGeom>
          <a:noFill/>
          <a:ln w="9525">
            <a:noFill/>
            <a:miter lim="800000"/>
            <a:headEnd/>
            <a:tailEnd/>
          </a:ln>
        </p:spPr>
      </p:pic>
      <p:sp>
        <p:nvSpPr>
          <p:cNvPr id="12" name="Шестиугольник 11"/>
          <p:cNvSpPr/>
          <p:nvPr/>
        </p:nvSpPr>
        <p:spPr>
          <a:xfrm>
            <a:off x="357188" y="1643063"/>
            <a:ext cx="8501062" cy="4643437"/>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50" dirty="0"/>
              <a:t>Широко распространена публицистика и философская проза. В Италии Джордано Бруно в своих работах обличает церковь, создает свои новые философские концепции. В Англии Томас Мор высказывает идеи утопического коммунизма в книге "Утопия". </a:t>
            </a:r>
          </a:p>
          <a:p>
            <a:pPr algn="ctr" fontAlgn="auto">
              <a:spcBef>
                <a:spcPts val="0"/>
              </a:spcBef>
              <a:spcAft>
                <a:spcPts val="0"/>
              </a:spcAft>
              <a:defRPr/>
            </a:pPr>
            <a:endParaRPr lang="ru-RU"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46</TotalTime>
  <Words>247</Words>
  <Application>Microsoft Office PowerPoint</Application>
  <PresentationFormat>Экран (4:3)</PresentationFormat>
  <Paragraphs>18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Метро</vt:lpstr>
      <vt:lpstr>Литература</vt:lpstr>
      <vt:lpstr>Литература</vt:lpstr>
      <vt:lpstr>Отличия</vt:lpstr>
      <vt:lpstr>Идеалы</vt:lpstr>
      <vt:lpstr>НОВОЕ ПОНИМАНИЕ</vt:lpstr>
      <vt:lpstr>ЖАНРЫ</vt:lpstr>
      <vt:lpstr>ЖАНРЫ</vt:lpstr>
      <vt:lpstr>Философская проза</vt:lpstr>
    </vt:vector>
  </TitlesOfParts>
  <Company>МОУ БСОШ1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Литература</dc:title>
  <dc:creator>Федотов</dc:creator>
  <cp:lastModifiedBy>Коля</cp:lastModifiedBy>
  <cp:revision>9</cp:revision>
  <dcterms:created xsi:type="dcterms:W3CDTF">2010-01-19T02:17:14Z</dcterms:created>
  <dcterms:modified xsi:type="dcterms:W3CDTF">2013-04-22T09:50:37Z</dcterms:modified>
</cp:coreProperties>
</file>