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81" r:id="rId3"/>
    <p:sldId id="289" r:id="rId4"/>
    <p:sldId id="288" r:id="rId5"/>
    <p:sldId id="287" r:id="rId6"/>
    <p:sldId id="286" r:id="rId7"/>
    <p:sldId id="285" r:id="rId8"/>
    <p:sldId id="284" r:id="rId9"/>
    <p:sldId id="283" r:id="rId10"/>
    <p:sldId id="258" r:id="rId11"/>
    <p:sldId id="260" r:id="rId12"/>
    <p:sldId id="261" r:id="rId13"/>
    <p:sldId id="296" r:id="rId14"/>
    <p:sldId id="295" r:id="rId15"/>
    <p:sldId id="294" r:id="rId16"/>
    <p:sldId id="293" r:id="rId17"/>
    <p:sldId id="290" r:id="rId18"/>
    <p:sldId id="292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EE18D-41B5-463F-920F-6E62B352D2AF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08C2-94AA-48FB-9B40-C6FC298FE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XIX век стал эпохой культурного взлета («золотой век искусства России»).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данной презентации мне хотелось бы рассказать о некоторых достижениях российской живописи XIX 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гениального художника XIX в. искусство, по словам Герцена, было «нравственным подвигом, священнодействием». Он родился в 1806 году в семье профессора Петербургской Академии художеств и умер в 1858 году, всю свою творческую жизнь, отдав, по сути, созданию одной картины.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знаменитая картина, написанная в Риме плод колоссальных, почти двадцатилетних трудов, должна была отразить извечную мечту человечества о счастье, ожидание неизбежного и долгожданного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освобожденияСвыше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трёхсот подготовительных этюдов к картине занимают целый зал в Третьяковской галерее, и среди них такие шедевры русского искусства, как «Голова раба», «Купающиеся мальчики», «Камни в воде», в которых органически слиты живой свежий цвет и классически прекрасная форма.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 этом русском художнике первой половины девятнадцатого века (годы жизни: 1799 - 1852) писал А. С. Пушкин, обширные восторженные статьи посвящал ему Н. В. Гоголь. Он выкупил из неволи молодого Тараса Шевченко. Он благожелательно и чутко следил за первыми успехами начинающего П. А. Федотова.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Картина «Гибель Помпеи», написанная за одиннадцать месяцев в Риме, принесла внеевропейскую славу не только молодому мастеру, но и всему русскому искусству. Воспитанник петербургской Академии художеств, уже в ученические годы он превзошёл своих учителей. Оставаясь в пределах академизма, он с виртуозностью подлинного гения противопоставил сухости и безжизненности вырождающегося классицизма всё красочное богатство живой действительности.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Принес он мирные трофеи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собой в отеческую сень.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был «Последний день Помпеи» 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русской кисти первый день.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(Евгений Баратынский)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мастер русской исторической живописи. Жил с 1848 по 1916 год. В его произведениях чаще всего изображаются такие события из русской истории XVII и XVIII веков, в которых сталкиваются большие силы и проявляется народная помощь.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первой его исторической картиной «Утро стрелецкой казни» последовал целый ряд блестящих произведений. Он написал изгнанного Меньшикова с дочерьми, боярыню Морозову, завоевателя Сибири Ермака, Суворова и Степана Разина..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русский пейзажист второй половины XIX века. Жил с 1832 по 1898 год. После долгих лет учения в Москве, затем в петербургской Академии художеств, в Германии и Швеции всю свою творческую жизнь посвящает изображению русской природы. Он забирается в самые глухие чащи, наблюдая жизнь с леса. С тщательностью исследователя он зарисовывает листья, цветы и травы, однако образ русской природы, созданный им, всегда эпичен, монументален и величав. Он был одним из учредителей Товарищества передвижных художественных выставок, и демократизм своих убеждений сохранил до конца жизни.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Глубоко оптимистический, жизнеутверждающий образ русского леса он создаёт в последней своей большой картине «Корабельная роща», необыкновенно цельной и монументальной по композиции, выполненной в мажорной красочной гамме, как бы пронизанной солнечным светом.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«золотой век» русского искусства продолжился в XX веке, его отблески можно найти и сейчас – современные российские писатели, музыканты и художники активно творят и выносят свои творения на суд взыскательных ценителей всего мира.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Русский художник, проживший короткую и нелёгкую жизнь. Годы жизни: 1860-1900. Был большим другом А. П. Чехова, учился у В. Д. Поленова и А. К.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Саврасова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Его ранний пейзаж «Осенний день. Сокольники» был отмечен П. М. Третьяковым и попал в его знаменитую коллекцию. Он был тонким и нежным поэтом русской природы и перенёс в свои полотна и ликующую праздничность золотой осени, и тревожную печаль хмурого дня. Он сумел по-новому передать свет, воздух, жизнь природы. В его «пейзажах настроений» отразилась сложная духовная жизнь человека того времени, его тревога, его мечты и надежды. И.И. Левитан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мнение, что картина «Над вечным покоем» является «самой русской» из всех, когда-либо написанных на русскую тему картин.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Написанная художником в 1892 году картина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Владимирка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 где изображена дорога, по которой гнали в Сибирь каторжан - шедевр русской и мировой живописи.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русский художник-реалист. Жил с 1844 по 1930 год. В его произведениях отразилась жизнь различных слоев русского общества, увиденная проницательным взором художника-реалиста, проповедника идей свободолюбия.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своей первой картине «Бурлаки» он с потрясающей правдивостью показал бесчеловечность труда, на который обречён народ. В то же время эта картина проникнута оптимизмом и верой в народные силы.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его произведений на исторические темы лучшие - «Иван Грозный» и «Запорожцы».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из крупнейших русских художников. Ученик И. Е. Репина, друг М. Горького. Жил с 1865 по 1911 год. Уже в детстве проявил необыкновенные способности к рисованию. Большую известность принесли ему портреты.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Ему было двадцать два года, когда он написал свою известную картину «Девочка с персиками».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8C2-94AA-48FB-9B40-C6FC298FE1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B5BBD-77DD-4A4B-9F7E-7D6E216B8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E6674-15E2-4AD2-9383-217A25786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BB185-8EEC-43D0-B01F-9AFC532D5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4ACBC-A6FE-4DCB-9B2C-87CB6008D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989C-C600-4B67-807F-38BB1BE58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343F4-EE93-41DE-BEF1-C76B1C7D3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0059-F439-48BF-A49F-40B07136C1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D1D3-4C08-45E4-9BC7-6965C65FA5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4369A-FB05-4B81-85EC-D4F3A5C39A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5CCE-58D8-480B-A2BE-1DD16BF4A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00636-D711-46CC-984A-ABD1535F9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57EFBC-279B-4D97-9227-60F826C151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&#1052;&#1059;&#1047;&#1067;&#1050;&#1040;\&#1048;&#1070;&#1053;&#1068;\&#1056;._&#1055;&#1072;&#1091;&#1083;&#1089;_-_&#1084;&#1091;&#1079;&#1099;&#1082;&#1072;_&#1080;&#1079;_&#1082;_&#1092;_&#1044;&#1086;&#1083;&#1075;&#1072;&#1103;_&#1076;&#1086;&#1088;&#1086;&#1075;&#1072;_&#1074;_&#1044;&#1102;&#1085;&#1072;&#109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Alexander_Andreyevich_Ivanov.j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Brjullov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SurikovSelfPortrait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Iwan_Nikolajewitsch_Kramskoj_004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Isaac_Levitan_selfportrait1880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Levitan_nad_vech_pok28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Vladimirka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REPIN_portret_REPIN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Ilia_Efimovich_Repin_(1844-1930)_-_Volga_Boatmen_(1870-1873)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ru.wikipedia.org/wiki/%D0%A4%D0%B0%D0%B9%D0%BB:Repin_Cossacks.jp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Serov_Self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Золотой век искусства России</a:t>
            </a:r>
            <a: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</a:rPr>
              <a:t/>
            </a:r>
            <a:br>
              <a:rPr lang="ru-RU" sz="5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howcard Gothic" pitchFamily="82" charset="0"/>
              </a:rPr>
            </a:br>
            <a:endParaRPr lang="ru-RU" sz="5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howcard Gothic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628" y="5072074"/>
            <a:ext cx="4000528" cy="1571636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ученицы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«А» класса </a:t>
            </a:r>
          </a:p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Юхневич Полины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00306"/>
            <a:ext cx="4479925" cy="4479925"/>
          </a:xfrm>
          <a:prstGeom prst="rect">
            <a:avLst/>
          </a:prstGeom>
          <a:noFill/>
        </p:spPr>
      </p:pic>
      <p:pic>
        <p:nvPicPr>
          <p:cNvPr id="8" name="Р._Паулс_-_музыка_из_к_ф_Долгая_дорога_в_Дюн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4103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4104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pic>
        <p:nvPicPr>
          <p:cNvPr id="8" name="Рисунок 7" descr="http://lib.rus.ec/i/85/130085/_6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57166"/>
            <a:ext cx="50720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0" y="5715016"/>
            <a:ext cx="4214842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«Девочка с персиками»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6154" name="Picture 10" descr="ugol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pic>
        <p:nvPicPr>
          <p:cNvPr id="6153" name="Picture 9" descr="ugol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"/>
            <a:ext cx="2357422" cy="294614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6786610" cy="1071570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Андреевич Иванов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Портрет А. А. Иванова работы С. П. Постникова">
            <a:hlinkClick r:id="rId6" tooltip="&quot;Портрет А. А. Иванова работы С. П. Постникова&quot;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285860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628" y="4786322"/>
            <a:ext cx="3857652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Портрет А. А. Иванова работы С. П. Постникова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8"/>
            <a:ext cx="3428991" cy="3428991"/>
          </a:xfrm>
          <a:prstGeom prst="rect">
            <a:avLst/>
          </a:prstGeom>
          <a:noFill/>
        </p:spPr>
      </p:pic>
      <p:pic>
        <p:nvPicPr>
          <p:cNvPr id="6" name="Рисунок 5" descr="http://lib.rus.ec/i/85/130085/_4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00042"/>
            <a:ext cx="71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143240" y="5429264"/>
            <a:ext cx="5572164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Явление Христа народу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698" y="0"/>
            <a:ext cx="2572302" cy="3214686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Павлович Брюллов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Фотография">
            <a:hlinkClick r:id="rId6" tooltip="Фотография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357298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072066" y="4857760"/>
            <a:ext cx="3786214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325" y="1"/>
            <a:ext cx="2000675" cy="2500305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pic>
        <p:nvPicPr>
          <p:cNvPr id="5" name="Рисунок 4" descr="http://lib.rus.ec/i/85/130085/_4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714356"/>
            <a:ext cx="69294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gol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14810" y="5643578"/>
            <a:ext cx="4572032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«Последний день Помпеи»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0"/>
            <a:ext cx="2285984" cy="2856865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74638"/>
            <a:ext cx="71438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Суриков Василий Иванович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Автопортрет">
            <a:hlinkClick r:id="rId6" tooltip="Автопортрет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357298"/>
            <a:ext cx="3905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628" y="5786454"/>
            <a:ext cx="3786214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71810"/>
            <a:ext cx="3786190" cy="3786190"/>
          </a:xfrm>
          <a:prstGeom prst="rect">
            <a:avLst/>
          </a:prstGeom>
          <a:noFill/>
        </p:spPr>
      </p:pic>
      <p:pic>
        <p:nvPicPr>
          <p:cNvPr id="5" name="Рисунок 4" descr="http://lib.rus.ec/i/85/130085/_6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00042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gol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5500702"/>
            <a:ext cx="5572164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Утро стрелецкой казни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14694"/>
            <a:ext cx="3643305" cy="36433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6572296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Иванович Шишкин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upload.wikimedia.org/wikipedia/commons/thumb/7/79/Iwan_Nikolajewitsch_Kramskoj_004.jpg/220px-Iwan_Nikolajewitsch_Kramskoj_004.jpg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428736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143504" y="4857760"/>
            <a:ext cx="3714776" cy="120015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 Н. Крамской.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Портрет художника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 И. Шишкина. (1873)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5" name="Рисунок 4" descr="http://lib.rus.ec/i/85/130085/_77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29058" y="5572140"/>
            <a:ext cx="4786346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«Корабельная роща»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ugol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8" name="Picture 8" descr="ugol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7175" name="Picture 7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425" y="0"/>
            <a:ext cx="2949575" cy="3686175"/>
          </a:xfrm>
          <a:prstGeom prst="rect">
            <a:avLst/>
          </a:prstGeom>
          <a:noFill/>
        </p:spPr>
      </p:pic>
      <p:pic>
        <p:nvPicPr>
          <p:cNvPr id="7176" name="Picture 8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78075"/>
            <a:ext cx="4479925" cy="4479925"/>
          </a:xfrm>
          <a:prstGeom prst="rect">
            <a:avLst/>
          </a:prstGeom>
          <a:noFill/>
        </p:spPr>
      </p:pic>
      <p:pic>
        <p:nvPicPr>
          <p:cNvPr id="5" name="Рисунок 4" descr="http://animashki.org/_bl/12/4091946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71435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4786322"/>
            <a:ext cx="3311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235094" cy="1543535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0"/>
            <a:ext cx="2000240" cy="20002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 Ильич Левитан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саак Левитан, Автопортрет (1880)">
            <a:hlinkClick r:id="rId6" tooltip="&quot;Исаак Левитан, Автопортрет (1880)&quot;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357298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929190" y="4857760"/>
            <a:ext cx="3571900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Исаак Левитан, Автопортрет (1880)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ugol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8290" y="1"/>
            <a:ext cx="1943513" cy="2428868"/>
          </a:xfrm>
          <a:prstGeom prst="rect">
            <a:avLst/>
          </a:prstGeom>
          <a:noFill/>
        </p:spPr>
      </p:pic>
      <p:pic>
        <p:nvPicPr>
          <p:cNvPr id="1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"/>
            <a:ext cx="1520846" cy="1900648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70"/>
            <a:ext cx="2357430" cy="2357430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9/95/Levitan_nad_vech_pok28.jpg/250px-Levitan_nad_vech_pok28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714356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00298" y="5429264"/>
            <a:ext cx="5286412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 вечным покоем (1894)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ugol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9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b/be/Vladimirka.jpg/220px-Vladimirka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928670"/>
            <a:ext cx="67151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102" y="152400"/>
            <a:ext cx="2378102" cy="297198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143240" y="5572140"/>
            <a:ext cx="4572032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Владимирка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1892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Илья Ефимович Репин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Автопортрет, 1878">
            <a:hlinkClick r:id="rId6" tooltip="&quot;Автопортрет, 1878&quot;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7224" y="114298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857752" y="5000636"/>
            <a:ext cx="3786214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Автопортрет, 1878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pic>
        <p:nvPicPr>
          <p:cNvPr id="5" name="Рисунок 4" descr="Ilia Efimovich Repin (1844-1930) - Volga Boatmen (1870-1873)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785794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102" y="152400"/>
            <a:ext cx="2378102" cy="297198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428992" y="5643578"/>
            <a:ext cx="4857784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«Бурлаки на Волге» , 1870-1873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pic>
        <p:nvPicPr>
          <p:cNvPr id="5" name="Рисунок 4" descr="http://lib.rus.ec/i/85/130085/_6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642918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102" y="152400"/>
            <a:ext cx="2378102" cy="297198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500298" y="5786454"/>
            <a:ext cx="6215106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«Иван Грозный и сын его Иван 16 ноября 1581 года»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2806"/>
            <a:ext cx="3205194" cy="320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pic>
        <p:nvPicPr>
          <p:cNvPr id="5" name="Рисунок 4" descr="Repin Cossacks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71480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gol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102" y="152400"/>
            <a:ext cx="2378102" cy="297198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5429264"/>
            <a:ext cx="6072230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Запорожцы пишут письмо турецкому султану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egtkan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pic>
        <p:nvPicPr>
          <p:cNvPr id="20489" name="Picture 9" descr="ugol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378102" cy="2971987"/>
          </a:xfrm>
          <a:prstGeom prst="rect">
            <a:avLst/>
          </a:prstGeom>
          <a:noFill/>
        </p:spPr>
      </p:pic>
      <p:pic>
        <p:nvPicPr>
          <p:cNvPr id="20490" name="Picture 10" descr="ugol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06"/>
            <a:ext cx="3357594" cy="335759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Серов Валентин Александрович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Автопортрет">
            <a:hlinkClick r:id="rId6" tooltip="Автопортрет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357298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857752" y="4572008"/>
            <a:ext cx="3786214" cy="9144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985</Words>
  <Application>Microsoft Office PowerPoint</Application>
  <PresentationFormat>Экран (4:3)</PresentationFormat>
  <Paragraphs>73</Paragraphs>
  <Slides>19</Slides>
  <Notes>18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Design</vt:lpstr>
      <vt:lpstr>Золотой век искусства России </vt:lpstr>
      <vt:lpstr>Исаак Ильич Левитан</vt:lpstr>
      <vt:lpstr>Слайд 3</vt:lpstr>
      <vt:lpstr>Слайд 4</vt:lpstr>
      <vt:lpstr>Илья Ефимович Репин </vt:lpstr>
      <vt:lpstr>Слайд 6</vt:lpstr>
      <vt:lpstr>Слайд 7</vt:lpstr>
      <vt:lpstr>Слайд 8</vt:lpstr>
      <vt:lpstr>Серов Валентин Александрович</vt:lpstr>
      <vt:lpstr>Слайд 10</vt:lpstr>
      <vt:lpstr>Александр Андреевич Иванов</vt:lpstr>
      <vt:lpstr>Слайд 12</vt:lpstr>
      <vt:lpstr>Карл Павлович Брюллов</vt:lpstr>
      <vt:lpstr>Слайд 14</vt:lpstr>
      <vt:lpstr>Суриков Василий Иванович</vt:lpstr>
      <vt:lpstr>Слайд 16</vt:lpstr>
      <vt:lpstr>Иван Иванович Шишкин</vt:lpstr>
      <vt:lpstr>Слайд 18</vt:lpstr>
      <vt:lpstr>Слайд 19</vt:lpstr>
    </vt:vector>
  </TitlesOfParts>
  <Company>HCData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</dc:creator>
  <cp:lastModifiedBy>Татьяна</cp:lastModifiedBy>
  <cp:revision>43</cp:revision>
  <dcterms:created xsi:type="dcterms:W3CDTF">2003-01-19T11:21:57Z</dcterms:created>
  <dcterms:modified xsi:type="dcterms:W3CDTF">2012-09-17T07:33:51Z</dcterms:modified>
</cp:coreProperties>
</file>