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A7BF-3941-48FA-9866-AD53C36E0178}" type="datetimeFigureOut">
              <a:rPr lang="ru-RU" smtClean="0"/>
              <a:pPr/>
              <a:t>16.06.2013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A221D-2859-4CFE-A944-56EE615864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780928"/>
            <a:ext cx="3816424" cy="2331690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по физике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C:\Users\Admin\AppData\Local\Microsoft\Windows\Temporary Internet Files\Content.IE5\6M30REZ0\MC9002308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3124954" cy="3299988"/>
          </a:xfrm>
          <a:prstGeom prst="rect">
            <a:avLst/>
          </a:prstGeom>
          <a:noFill/>
        </p:spPr>
      </p:pic>
      <p:pic>
        <p:nvPicPr>
          <p:cNvPr id="2054" name="Picture 6" descr="C:\Users\Admin\AppData\Local\Microsoft\Windows\Temporary Internet Files\Content.IE5\6M30REZ0\MP90043849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7235" y="0"/>
            <a:ext cx="5146765" cy="6858000"/>
          </a:xfrm>
          <a:prstGeom prst="rect">
            <a:avLst/>
          </a:prstGeom>
          <a:noFill/>
        </p:spPr>
      </p:pic>
      <p:pic>
        <p:nvPicPr>
          <p:cNvPr id="2056" name="Picture 8" descr="C:\Users\Admin\AppData\Local\Microsoft\Windows\Temporary Internet Files\Content.IE5\G420J6QE\MC9002338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38665"/>
            <a:ext cx="4496554" cy="1919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расчетная задача?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Расчетной называют задачу, в которой необходимо найти физическую величину, получить ее числовое значение или математическое выражение в виде формулы.</a:t>
            </a:r>
          </a:p>
          <a:p>
            <a:pPr>
              <a:buNone/>
            </a:pPr>
            <a:r>
              <a:rPr lang="ru-RU" b="1" dirty="0" smtClean="0"/>
              <a:t>Например</a:t>
            </a:r>
            <a:r>
              <a:rPr lang="ru-RU" dirty="0" smtClean="0"/>
              <a:t>: Какой путь пройдет автомобиль, движущийся по прямолинейному шоссе  со скоростью 72 км/ч в течение 30 минут?</a:t>
            </a:r>
          </a:p>
          <a:p>
            <a:pPr>
              <a:buNone/>
            </a:pPr>
            <a:r>
              <a:rPr lang="ru-RU" dirty="0" smtClean="0"/>
              <a:t>В задаче требуется найти значение физической величины «путь».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339752" y="3472808"/>
            <a:ext cx="1872208" cy="648072"/>
          </a:xfrm>
          <a:prstGeom prst="ellipse">
            <a:avLst/>
          </a:prstGeom>
          <a:noFill/>
          <a:ln cmpd="sng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еще бывают задачи по физике?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Качественная задача – это задача, в которой требуется изучить, исследовать какое-нибудь физическое явление или поведение объекта (тела).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484785"/>
            <a:ext cx="5616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Например: какой участок пути автомобиль должен двигаться с большей скоростью, чтобы все участки проехать за одинаковые промежутки времени?</a:t>
            </a:r>
          </a:p>
        </p:txBody>
      </p:sp>
      <p:pic>
        <p:nvPicPr>
          <p:cNvPr id="1026" name="Picture 2" descr="C:\Program Files (x86)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01208"/>
            <a:ext cx="792088" cy="497330"/>
          </a:xfrm>
          <a:prstGeom prst="rect">
            <a:avLst/>
          </a:prstGeom>
          <a:noFill/>
        </p:spPr>
      </p:pic>
      <p:grpSp>
        <p:nvGrpSpPr>
          <p:cNvPr id="9" name="Группа 8"/>
          <p:cNvGrpSpPr/>
          <p:nvPr/>
        </p:nvGrpSpPr>
        <p:grpSpPr>
          <a:xfrm>
            <a:off x="755576" y="5826530"/>
            <a:ext cx="7416824" cy="420074"/>
            <a:chOff x="683568" y="5394482"/>
            <a:chExt cx="7416824" cy="42007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683568" y="5394482"/>
              <a:ext cx="7416824" cy="0"/>
            </a:xfrm>
            <a:prstGeom prst="line">
              <a:avLst/>
            </a:prstGeom>
            <a:ln cmpd="thickThin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83568" y="5445224"/>
              <a:ext cx="7416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 smtClean="0"/>
                <a:t>В                                                                   С             В                        А</a:t>
              </a:r>
              <a:endParaRPr lang="ru-RU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156176" y="2996952"/>
            <a:ext cx="2664295" cy="1928365"/>
            <a:chOff x="251521" y="3861048"/>
            <a:chExt cx="2664295" cy="1928365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251521" y="3861048"/>
              <a:ext cx="2664295" cy="1928365"/>
              <a:chOff x="251521" y="3861048"/>
              <a:chExt cx="2664295" cy="1928365"/>
            </a:xfrm>
          </p:grpSpPr>
          <p:pic>
            <p:nvPicPr>
              <p:cNvPr id="1027" name="Picture 3" descr="C:\Users\Admin\AppData\Local\Microsoft\Windows\Temporary Internet Files\Content.IE5\G420J6QE\MC900441880[1].wm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51521" y="4383560"/>
                <a:ext cx="1008112" cy="1405853"/>
              </a:xfrm>
              <a:prstGeom prst="rect">
                <a:avLst/>
              </a:prstGeom>
              <a:noFill/>
            </p:spPr>
          </p:pic>
          <p:sp>
            <p:nvSpPr>
              <p:cNvPr id="12" name="Овальная выноска 11"/>
              <p:cNvSpPr/>
              <p:nvPr/>
            </p:nvSpPr>
            <p:spPr>
              <a:xfrm>
                <a:off x="1115616" y="3861048"/>
                <a:ext cx="1800200" cy="720080"/>
              </a:xfrm>
              <a:prstGeom prst="wedgeEllipseCallout">
                <a:avLst>
                  <a:gd name="adj1" fmla="val -45640"/>
                  <a:gd name="adj2" fmla="val 10532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31640" y="400506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Проверим?</a:t>
              </a:r>
              <a:endParaRPr lang="ru-RU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195736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47864" y="46531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602 L -0.14167 0.0060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7 0.00602 L -0.22049 0.00602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049 0.00602 L -0.62587 0.0060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еще бывают задачи по физике?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Графические задачи – это задачи, в которых решение надо найти с помощью графика физического процесса.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395536" y="3501008"/>
            <a:ext cx="4032448" cy="3033628"/>
            <a:chOff x="395536" y="3501008"/>
            <a:chExt cx="4032448" cy="303362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95536" y="3501008"/>
              <a:ext cx="4032448" cy="3033628"/>
              <a:chOff x="395536" y="3501008"/>
              <a:chExt cx="4032448" cy="3033628"/>
            </a:xfrm>
          </p:grpSpPr>
          <p:cxnSp>
            <p:nvCxnSpPr>
              <p:cNvPr id="7" name="Прямая со стрелкой 6"/>
              <p:cNvCxnSpPr/>
              <p:nvPr/>
            </p:nvCxnSpPr>
            <p:spPr>
              <a:xfrm>
                <a:off x="899592" y="6021288"/>
                <a:ext cx="237626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1115616" y="4149080"/>
                <a:ext cx="1080120" cy="1872208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115616" y="4077072"/>
                <a:ext cx="1440160" cy="1728192"/>
              </a:xfrm>
              <a:prstGeom prst="line">
                <a:avLst/>
              </a:prstGeom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395536" y="3501008"/>
                <a:ext cx="720080" cy="3000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x</a:t>
                </a:r>
                <a:r>
                  <a:rPr lang="ru-RU" dirty="0" smtClean="0"/>
                  <a:t>, </a:t>
                </a:r>
                <a:r>
                  <a:rPr lang="ru-RU" i="1" dirty="0" smtClean="0"/>
                  <a:t>км</a:t>
                </a:r>
              </a:p>
              <a:p>
                <a:pPr algn="r">
                  <a:lnSpc>
                    <a:spcPct val="150000"/>
                  </a:lnSpc>
                </a:pPr>
                <a:r>
                  <a:rPr lang="ru-RU" dirty="0" smtClean="0"/>
                  <a:t>50</a:t>
                </a:r>
              </a:p>
              <a:p>
                <a:pPr algn="r">
                  <a:lnSpc>
                    <a:spcPct val="150000"/>
                  </a:lnSpc>
                </a:pPr>
                <a:endParaRPr lang="ru-RU" dirty="0"/>
              </a:p>
              <a:p>
                <a:pPr algn="r">
                  <a:lnSpc>
                    <a:spcPct val="150000"/>
                  </a:lnSpc>
                </a:pPr>
                <a:r>
                  <a:rPr lang="ru-RU" dirty="0" smtClean="0"/>
                  <a:t>30</a:t>
                </a:r>
              </a:p>
              <a:p>
                <a:pPr algn="r">
                  <a:lnSpc>
                    <a:spcPct val="150000"/>
                  </a:lnSpc>
                </a:pPr>
                <a:endParaRPr lang="ru-RU" dirty="0"/>
              </a:p>
              <a:p>
                <a:pPr algn="r">
                  <a:lnSpc>
                    <a:spcPct val="150000"/>
                  </a:lnSpc>
                </a:pPr>
                <a:endParaRPr lang="ru-RU" dirty="0" smtClean="0"/>
              </a:p>
              <a:p>
                <a:pPr algn="r">
                  <a:lnSpc>
                    <a:spcPct val="200000"/>
                  </a:lnSpc>
                </a:pPr>
                <a:r>
                  <a:rPr lang="ru-RU" dirty="0"/>
                  <a:t>0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15616" y="6165304"/>
                <a:ext cx="33123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446088" algn="l"/>
                    <a:tab pos="893763" algn="l"/>
                    <a:tab pos="1254125" algn="l"/>
                    <a:tab pos="1978025" algn="l"/>
                  </a:tabLst>
                </a:pPr>
                <a:r>
                  <a:rPr lang="ru-RU" dirty="0" smtClean="0"/>
                  <a:t>15 	30	45	60	</a:t>
                </a:r>
                <a:r>
                  <a:rPr lang="en-US" i="1" dirty="0" smtClean="0"/>
                  <a:t>t,</a:t>
                </a:r>
                <a:r>
                  <a:rPr lang="ru-RU" i="1" dirty="0" smtClean="0"/>
                  <a:t> мин</a:t>
                </a:r>
                <a:endParaRPr lang="ru-RU" dirty="0"/>
              </a:p>
            </p:txBody>
          </p:sp>
        </p:grpSp>
        <p:cxnSp>
          <p:nvCxnSpPr>
            <p:cNvPr id="5" name="Прямая со стрелкой 4"/>
            <p:cNvCxnSpPr/>
            <p:nvPr/>
          </p:nvCxnSpPr>
          <p:spPr>
            <a:xfrm flipV="1">
              <a:off x="1115616" y="3645024"/>
              <a:ext cx="0" cy="25202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95536" y="148478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Два автомобиля движутся по прямолинейному шоссе навстречу друг другу. Графики их движения  приведены на рисунке. Определите с помощью этих графиков время встречи и координату </a:t>
            </a:r>
            <a:r>
              <a:rPr lang="ru-RU" sz="2400" smtClean="0"/>
              <a:t>места встречи.</a:t>
            </a:r>
            <a:endParaRPr lang="ru-RU" sz="2400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6156176" y="2996952"/>
            <a:ext cx="2664295" cy="1928365"/>
            <a:chOff x="251521" y="3861048"/>
            <a:chExt cx="2664295" cy="1928365"/>
          </a:xfrm>
        </p:grpSpPr>
        <p:grpSp>
          <p:nvGrpSpPr>
            <p:cNvPr id="18" name="Группа 13"/>
            <p:cNvGrpSpPr/>
            <p:nvPr/>
          </p:nvGrpSpPr>
          <p:grpSpPr>
            <a:xfrm>
              <a:off x="251521" y="3861048"/>
              <a:ext cx="2664295" cy="1928365"/>
              <a:chOff x="251521" y="3861048"/>
              <a:chExt cx="2664295" cy="1928365"/>
            </a:xfrm>
          </p:grpSpPr>
          <p:pic>
            <p:nvPicPr>
              <p:cNvPr id="20" name="Picture 3" descr="C:\Users\Admin\AppData\Local\Microsoft\Windows\Temporary Internet Files\Content.IE5\G420J6QE\MC900441880[1]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1521" y="4383560"/>
                <a:ext cx="1008112" cy="1405853"/>
              </a:xfrm>
              <a:prstGeom prst="rect">
                <a:avLst/>
              </a:prstGeom>
              <a:noFill/>
            </p:spPr>
          </p:pic>
          <p:sp>
            <p:nvSpPr>
              <p:cNvPr id="21" name="Овальная выноска 20"/>
              <p:cNvSpPr/>
              <p:nvPr/>
            </p:nvSpPr>
            <p:spPr>
              <a:xfrm>
                <a:off x="1115616" y="3861048"/>
                <a:ext cx="1800200" cy="720080"/>
              </a:xfrm>
              <a:prstGeom prst="wedgeEllipseCallout">
                <a:avLst>
                  <a:gd name="adj1" fmla="val -45640"/>
                  <a:gd name="adj2" fmla="val 105321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331640" y="4005064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Проверим?</a:t>
              </a:r>
              <a:endParaRPr lang="ru-RU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868144" y="51571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020272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Нет</a:t>
            </a:r>
            <a:endParaRPr lang="ru-RU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1784954" y="4869160"/>
            <a:ext cx="0" cy="115212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1115616" y="4869160"/>
            <a:ext cx="6480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" grpId="0" build="p"/>
      <p:bldP spid="16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еще бывают задачи по физике?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Экспериментальные – задачи, при решении которых необходимо выполнить физический эксперимент.</a:t>
            </a:r>
          </a:p>
          <a:p>
            <a:pPr marL="0" indent="0"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Зная свой рост, оцените, среднюю скорость падения маленького шарика или монетки на пол с высоты вашего роста. Определите эту же величину на опыте. Объясните полученный результат.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Спасибо, перейдите к следующему </a:t>
            </a:r>
            <a:r>
              <a:rPr lang="ru-RU" smtClean="0"/>
              <a:t>разделу курса.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241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Задачи по физике</vt:lpstr>
      <vt:lpstr>Что такое расчетная задача?</vt:lpstr>
      <vt:lpstr>Какие еще бывают задачи по физике?</vt:lpstr>
      <vt:lpstr>Какие еще бывают задачи по физике?</vt:lpstr>
      <vt:lpstr>Какие еще бывают задачи по физике?</vt:lpstr>
      <vt:lpstr>Спасибо, перейдите к следующему разделу курса.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расчетных задач по физике</dc:title>
  <dc:creator>Валерий Фрадкин</dc:creator>
  <cp:lastModifiedBy>Пользователь</cp:lastModifiedBy>
  <cp:revision>20</cp:revision>
  <dcterms:created xsi:type="dcterms:W3CDTF">2011-11-10T05:43:33Z</dcterms:created>
  <dcterms:modified xsi:type="dcterms:W3CDTF">2013-06-16T15:18:34Z</dcterms:modified>
</cp:coreProperties>
</file>