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0"/>
  </p:notesMasterIdLst>
  <p:sldIdLst>
    <p:sldId id="279" r:id="rId2"/>
    <p:sldId id="273" r:id="rId3"/>
    <p:sldId id="257" r:id="rId4"/>
    <p:sldId id="259" r:id="rId5"/>
    <p:sldId id="262" r:id="rId6"/>
    <p:sldId id="258" r:id="rId7"/>
    <p:sldId id="260" r:id="rId8"/>
    <p:sldId id="263" r:id="rId9"/>
    <p:sldId id="267" r:id="rId10"/>
    <p:sldId id="261" r:id="rId11"/>
    <p:sldId id="269" r:id="rId12"/>
    <p:sldId id="270" r:id="rId13"/>
    <p:sldId id="271" r:id="rId14"/>
    <p:sldId id="275" r:id="rId15"/>
    <p:sldId id="274" r:id="rId16"/>
    <p:sldId id="272" r:id="rId17"/>
    <p:sldId id="276" r:id="rId18"/>
    <p:sldId id="28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951" autoAdjust="0"/>
    <p:restoredTop sz="94660"/>
  </p:normalViewPr>
  <p:slideViewPr>
    <p:cSldViewPr>
      <p:cViewPr varScale="1">
        <p:scale>
          <a:sx n="69" d="100"/>
          <a:sy n="69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FC019-B0D6-40DB-8CDE-81437791A291}" type="doc">
      <dgm:prSet loTypeId="urn:microsoft.com/office/officeart/2005/8/layout/vList4" loCatId="list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BB313A5-7645-4AB6-8B51-993C85DDEFAA}">
      <dgm:prSet phldrT="[Текст]"/>
      <dgm:spPr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Развитие с полным превращением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  <dgm:extLst/>
    </dgm:pt>
    <dgm:pt modelId="{055414AB-1F87-4C3E-BFD1-67734DA46DF7}" type="parTrans" cxnId="{586036C8-EA97-4C7D-AF81-EDAA90F26B2E}">
      <dgm:prSet/>
      <dgm:spPr/>
      <dgm:t>
        <a:bodyPr/>
        <a:lstStyle/>
        <a:p>
          <a:endParaRPr lang="ru-RU"/>
        </a:p>
      </dgm:t>
    </dgm:pt>
    <dgm:pt modelId="{B145F46B-8A7E-4890-A022-D2F9C0E3DAB2}" type="sibTrans" cxnId="{586036C8-EA97-4C7D-AF81-EDAA90F26B2E}">
      <dgm:prSet/>
      <dgm:spPr/>
      <dgm:t>
        <a:bodyPr/>
        <a:lstStyle/>
        <a:p>
          <a:endParaRPr lang="ru-RU"/>
        </a:p>
      </dgm:t>
    </dgm:pt>
    <dgm:pt modelId="{3CAAA746-D611-4E14-BB14-28F8F979E90E}">
      <dgm:prSet phldrT="[Текст]" phldr="1"/>
      <dgm:spPr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gm:spPr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CAD29E93-E98F-4446-82E5-EC9DE43556FA}" type="parTrans" cxnId="{85231073-B910-4381-AE1E-9A6871737CFC}">
      <dgm:prSet/>
      <dgm:spPr/>
      <dgm:t>
        <a:bodyPr/>
        <a:lstStyle/>
        <a:p>
          <a:endParaRPr lang="ru-RU"/>
        </a:p>
      </dgm:t>
    </dgm:pt>
    <dgm:pt modelId="{3C0429F8-30F6-4CD4-AD5B-AEFF751B58BF}" type="sibTrans" cxnId="{85231073-B910-4381-AE1E-9A6871737CFC}">
      <dgm:prSet/>
      <dgm:spPr/>
      <dgm:t>
        <a:bodyPr/>
        <a:lstStyle/>
        <a:p>
          <a:endParaRPr lang="ru-RU"/>
        </a:p>
      </dgm:t>
    </dgm:pt>
    <dgm:pt modelId="{03A1C000-4D66-4D1A-82C4-06D160C88B49}">
      <dgm:prSet phldrT="[Текст]" phldr="1"/>
      <dgm:spPr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gm:spPr>
      <dgm:t>
        <a:bodyPr/>
        <a:lstStyle/>
        <a:p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5BB3BB5D-F6EF-4E2C-A0CF-3A464E7B4A84}" type="parTrans" cxnId="{F43D69EF-6F07-40A9-8DB7-CFB3A0A0871C}">
      <dgm:prSet/>
      <dgm:spPr/>
      <dgm:t>
        <a:bodyPr/>
        <a:lstStyle/>
        <a:p>
          <a:endParaRPr lang="ru-RU"/>
        </a:p>
      </dgm:t>
    </dgm:pt>
    <dgm:pt modelId="{22771A0B-DDF8-4402-9046-3304E4D03E5E}" type="sibTrans" cxnId="{F43D69EF-6F07-40A9-8DB7-CFB3A0A0871C}">
      <dgm:prSet/>
      <dgm:spPr/>
      <dgm:t>
        <a:bodyPr/>
        <a:lstStyle/>
        <a:p>
          <a:endParaRPr lang="ru-RU"/>
        </a:p>
      </dgm:t>
    </dgm:pt>
    <dgm:pt modelId="{0314C5EA-E877-4C3E-9597-EC0AB1E4A117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Развитие с неполным превращением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  <dgm:extLst/>
    </dgm:pt>
    <dgm:pt modelId="{A3DABA2D-8632-4495-8042-E7C15FF995BF}" type="parTrans" cxnId="{696BF95A-6808-4042-86F6-71FC2CFAF503}">
      <dgm:prSet/>
      <dgm:spPr/>
      <dgm:t>
        <a:bodyPr/>
        <a:lstStyle/>
        <a:p>
          <a:endParaRPr lang="ru-RU"/>
        </a:p>
      </dgm:t>
    </dgm:pt>
    <dgm:pt modelId="{AAC70939-9022-478F-8FFF-31569397BE12}" type="sibTrans" cxnId="{696BF95A-6808-4042-86F6-71FC2CFAF503}">
      <dgm:prSet/>
      <dgm:spPr/>
      <dgm:t>
        <a:bodyPr/>
        <a:lstStyle/>
        <a:p>
          <a:endParaRPr lang="ru-RU"/>
        </a:p>
      </dgm:t>
    </dgm:pt>
    <dgm:pt modelId="{60F0DD63-C8BE-4124-8023-A3CD0A4B4674}">
      <dgm:prSet phldrT="[Текст]" phldr="1"/>
      <dgm:spPr/>
      <dgm:t>
        <a:bodyPr/>
        <a:lstStyle/>
        <a:p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31A1CCD0-27B1-416D-9E6B-8A322BB6D08B}" type="parTrans" cxnId="{578774C0-5379-4192-B338-81DF6D595E95}">
      <dgm:prSet/>
      <dgm:spPr/>
      <dgm:t>
        <a:bodyPr/>
        <a:lstStyle/>
        <a:p>
          <a:endParaRPr lang="ru-RU"/>
        </a:p>
      </dgm:t>
    </dgm:pt>
    <dgm:pt modelId="{CC6D1742-24C4-4A93-809A-6E316D0FD2D7}" type="sibTrans" cxnId="{578774C0-5379-4192-B338-81DF6D595E95}">
      <dgm:prSet/>
      <dgm:spPr/>
      <dgm:t>
        <a:bodyPr/>
        <a:lstStyle/>
        <a:p>
          <a:endParaRPr lang="ru-RU"/>
        </a:p>
      </dgm:t>
    </dgm:pt>
    <dgm:pt modelId="{0AFD540F-1EF6-4115-8F34-087503C9F848}">
      <dgm:prSet phldrT="[Текст]" phldr="1"/>
      <dgm:spPr/>
      <dgm:t>
        <a:bodyPr/>
        <a:lstStyle/>
        <a:p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947DF915-2FBA-4385-8CD6-3188703B3994}">
      <dgm:prSet phldrT="[Текст]" phldr="1"/>
      <dgm:spPr/>
      <dgm:t>
        <a:bodyPr/>
        <a:lstStyle/>
        <a:p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6C0ED169-AF52-4FC9-B431-D7DD397E4119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Подумай и ответь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  <dgm:extLst/>
    </dgm:pt>
    <dgm:pt modelId="{A2D5411B-2D73-47DC-A5F1-E9764D795681}" type="sibTrans" cxnId="{7E9BD201-4009-492B-8977-784A2F11D79E}">
      <dgm:prSet/>
      <dgm:spPr/>
      <dgm:t>
        <a:bodyPr/>
        <a:lstStyle/>
        <a:p>
          <a:endParaRPr lang="ru-RU"/>
        </a:p>
      </dgm:t>
    </dgm:pt>
    <dgm:pt modelId="{1399B758-8EA6-49CD-A9D7-8542A7AD7703}" type="parTrans" cxnId="{7E9BD201-4009-492B-8977-784A2F11D79E}">
      <dgm:prSet/>
      <dgm:spPr/>
      <dgm:t>
        <a:bodyPr/>
        <a:lstStyle/>
        <a:p>
          <a:endParaRPr lang="ru-RU"/>
        </a:p>
      </dgm:t>
    </dgm:pt>
    <dgm:pt modelId="{3795FC9C-2133-44F1-9FEE-78CAC4807A08}" type="sibTrans" cxnId="{E48F61AA-D1F8-452A-8E39-73707C9138F8}">
      <dgm:prSet/>
      <dgm:spPr/>
      <dgm:t>
        <a:bodyPr/>
        <a:lstStyle/>
        <a:p>
          <a:endParaRPr lang="ru-RU"/>
        </a:p>
      </dgm:t>
    </dgm:pt>
    <dgm:pt modelId="{647115BB-592D-4110-BE7B-34951ED18BF1}" type="parTrans" cxnId="{E48F61AA-D1F8-452A-8E39-73707C9138F8}">
      <dgm:prSet/>
      <dgm:spPr/>
      <dgm:t>
        <a:bodyPr/>
        <a:lstStyle/>
        <a:p>
          <a:endParaRPr lang="ru-RU"/>
        </a:p>
      </dgm:t>
    </dgm:pt>
    <dgm:pt modelId="{FD614F66-8B57-4C3B-A53E-E6E2385CE27A}" type="sibTrans" cxnId="{519F272A-E639-4F73-9846-4032BB0C75B5}">
      <dgm:prSet/>
      <dgm:spPr/>
      <dgm:t>
        <a:bodyPr/>
        <a:lstStyle/>
        <a:p>
          <a:endParaRPr lang="ru-RU"/>
        </a:p>
      </dgm:t>
    </dgm:pt>
    <dgm:pt modelId="{1D22D720-D2B1-4831-AA76-022B5693404B}" type="parTrans" cxnId="{519F272A-E639-4F73-9846-4032BB0C75B5}">
      <dgm:prSet/>
      <dgm:spPr/>
      <dgm:t>
        <a:bodyPr/>
        <a:lstStyle/>
        <a:p>
          <a:endParaRPr lang="ru-RU"/>
        </a:p>
      </dgm:t>
    </dgm:pt>
    <dgm:pt modelId="{E2D3EEB9-58C4-4DEC-A565-9E69C26E0E64}" type="pres">
      <dgm:prSet presAssocID="{999FC019-B0D6-40DB-8CDE-81437791A29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6F56F6-2172-479F-B38B-E1F2F9F133FB}" type="pres">
      <dgm:prSet presAssocID="{7BB313A5-7645-4AB6-8B51-993C85DDEFAA}" presName="comp" presStyleCnt="0"/>
      <dgm:spPr/>
    </dgm:pt>
    <dgm:pt modelId="{2F0FF0C9-DD3F-490F-830B-CF808734F23B}" type="pres">
      <dgm:prSet presAssocID="{7BB313A5-7645-4AB6-8B51-993C85DDEFAA}" presName="box" presStyleLbl="node1" presStyleIdx="0" presStyleCnt="3" custLinFactNeighborY="-1775"/>
      <dgm:spPr/>
      <dgm:t>
        <a:bodyPr/>
        <a:lstStyle/>
        <a:p>
          <a:endParaRPr lang="ru-RU"/>
        </a:p>
      </dgm:t>
    </dgm:pt>
    <dgm:pt modelId="{889184AC-439A-4590-833A-88E7A2DEEF70}" type="pres">
      <dgm:prSet presAssocID="{7BB313A5-7645-4AB6-8B51-993C85DDEFAA}" presName="img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  <dgm:extLst/>
    </dgm:pt>
    <dgm:pt modelId="{70BF700D-6B84-4287-94BD-D4342AB4497C}" type="pres">
      <dgm:prSet presAssocID="{7BB313A5-7645-4AB6-8B51-993C85DDEFA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1F1FF-A9C9-4A93-BF50-4C39E9AA1DA1}" type="pres">
      <dgm:prSet presAssocID="{B145F46B-8A7E-4890-A022-D2F9C0E3DAB2}" presName="spacer" presStyleCnt="0"/>
      <dgm:spPr/>
    </dgm:pt>
    <dgm:pt modelId="{3A02EBDE-0A29-4E79-94E8-04CA8E557B58}" type="pres">
      <dgm:prSet presAssocID="{0314C5EA-E877-4C3E-9597-EC0AB1E4A117}" presName="comp" presStyleCnt="0"/>
      <dgm:spPr/>
    </dgm:pt>
    <dgm:pt modelId="{190BE399-4F56-493E-A006-04870877B556}" type="pres">
      <dgm:prSet presAssocID="{0314C5EA-E877-4C3E-9597-EC0AB1E4A117}" presName="box" presStyleLbl="node1" presStyleIdx="1" presStyleCnt="3" custLinFactNeighborX="-848" custLinFactNeighborY="-797"/>
      <dgm:spPr/>
      <dgm:t>
        <a:bodyPr/>
        <a:lstStyle/>
        <a:p>
          <a:endParaRPr lang="ru-RU"/>
        </a:p>
      </dgm:t>
    </dgm:pt>
    <dgm:pt modelId="{EB93D216-52B7-488F-BB63-C2517A61FB0F}" type="pres">
      <dgm:prSet presAssocID="{0314C5EA-E877-4C3E-9597-EC0AB1E4A117}" presName="img" presStyleLbl="fgImgPlace1" presStyleIdx="1" presStyleCnt="3" custScaleX="105799" custScaleY="113433" custLinFactX="-72039" custLinFactNeighborX="-100000" custLinFactNeighborY="-2646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  <dgm:extLst/>
    </dgm:pt>
    <dgm:pt modelId="{BF095BA4-2D72-4E1F-9A1F-01F12C5BCF65}" type="pres">
      <dgm:prSet presAssocID="{0314C5EA-E877-4C3E-9597-EC0AB1E4A11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AF10F-84F5-42B9-9064-004948A0E644}" type="pres">
      <dgm:prSet presAssocID="{AAC70939-9022-478F-8FFF-31569397BE12}" presName="spacer" presStyleCnt="0"/>
      <dgm:spPr/>
    </dgm:pt>
    <dgm:pt modelId="{4595C567-53D4-43B4-9CF7-11ED2C44D6F4}" type="pres">
      <dgm:prSet presAssocID="{6C0ED169-AF52-4FC9-B431-D7DD397E4119}" presName="comp" presStyleCnt="0"/>
      <dgm:spPr/>
    </dgm:pt>
    <dgm:pt modelId="{CC7B0107-F8FE-4456-BFD5-18641AB9C91A}" type="pres">
      <dgm:prSet presAssocID="{6C0ED169-AF52-4FC9-B431-D7DD397E4119}" presName="box" presStyleLbl="node1" presStyleIdx="2" presStyleCnt="3"/>
      <dgm:spPr/>
      <dgm:t>
        <a:bodyPr/>
        <a:lstStyle/>
        <a:p>
          <a:endParaRPr lang="ru-RU"/>
        </a:p>
      </dgm:t>
    </dgm:pt>
    <dgm:pt modelId="{BCB30B73-7EBE-4B75-9316-07870A8BED03}" type="pres">
      <dgm:prSet presAssocID="{6C0ED169-AF52-4FC9-B431-D7DD397E4119}" presName="img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  <dgm:extLst/>
    </dgm:pt>
    <dgm:pt modelId="{ED0553BA-1B55-4A3A-B675-A5E2221785C9}" type="pres">
      <dgm:prSet presAssocID="{6C0ED169-AF52-4FC9-B431-D7DD397E411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04B5C2-D43E-458F-9414-19D7A19B7B05}" type="presOf" srcId="{947DF915-2FBA-4385-8CD6-3188703B3994}" destId="{CC7B0107-F8FE-4456-BFD5-18641AB9C91A}" srcOrd="0" destOrd="1" presId="urn:microsoft.com/office/officeart/2005/8/layout/vList4"/>
    <dgm:cxn modelId="{788C03ED-0513-4522-9EEB-DD242EF1161E}" type="presOf" srcId="{3CAAA746-D611-4E14-BB14-28F8F979E90E}" destId="{70BF700D-6B84-4287-94BD-D4342AB4497C}" srcOrd="1" destOrd="1" presId="urn:microsoft.com/office/officeart/2005/8/layout/vList4"/>
    <dgm:cxn modelId="{6C2B30E9-2F9A-461E-B342-FBAF817C2B58}" type="presOf" srcId="{947DF915-2FBA-4385-8CD6-3188703B3994}" destId="{ED0553BA-1B55-4A3A-B675-A5E2221785C9}" srcOrd="1" destOrd="1" presId="urn:microsoft.com/office/officeart/2005/8/layout/vList4"/>
    <dgm:cxn modelId="{7E9BD201-4009-492B-8977-784A2F11D79E}" srcId="{999FC019-B0D6-40DB-8CDE-81437791A291}" destId="{6C0ED169-AF52-4FC9-B431-D7DD397E4119}" srcOrd="2" destOrd="0" parTransId="{1399B758-8EA6-49CD-A9D7-8542A7AD7703}" sibTransId="{A2D5411B-2D73-47DC-A5F1-E9764D795681}"/>
    <dgm:cxn modelId="{5A6BB846-6574-424F-BE60-DC6A8FFDAAD5}" type="presOf" srcId="{0AFD540F-1EF6-4115-8F34-087503C9F848}" destId="{ED0553BA-1B55-4A3A-B675-A5E2221785C9}" srcOrd="1" destOrd="2" presId="urn:microsoft.com/office/officeart/2005/8/layout/vList4"/>
    <dgm:cxn modelId="{1BA3F36A-1D5F-4C38-BA14-9000C1BB1B07}" type="presOf" srcId="{60F0DD63-C8BE-4124-8023-A3CD0A4B4674}" destId="{BF095BA4-2D72-4E1F-9A1F-01F12C5BCF65}" srcOrd="1" destOrd="1" presId="urn:microsoft.com/office/officeart/2005/8/layout/vList4"/>
    <dgm:cxn modelId="{42D7E159-42AB-4C6E-8066-3006D2B171AD}" type="presOf" srcId="{03A1C000-4D66-4D1A-82C4-06D160C88B49}" destId="{70BF700D-6B84-4287-94BD-D4342AB4497C}" srcOrd="1" destOrd="2" presId="urn:microsoft.com/office/officeart/2005/8/layout/vList4"/>
    <dgm:cxn modelId="{E48F61AA-D1F8-452A-8E39-73707C9138F8}" srcId="{6C0ED169-AF52-4FC9-B431-D7DD397E4119}" destId="{0AFD540F-1EF6-4115-8F34-087503C9F848}" srcOrd="1" destOrd="0" parTransId="{647115BB-592D-4110-BE7B-34951ED18BF1}" sibTransId="{3795FC9C-2133-44F1-9FEE-78CAC4807A08}"/>
    <dgm:cxn modelId="{BC3594E6-3B6A-46DE-AE34-124FF8152E5C}" type="presOf" srcId="{3CAAA746-D611-4E14-BB14-28F8F979E90E}" destId="{2F0FF0C9-DD3F-490F-830B-CF808734F23B}" srcOrd="0" destOrd="1" presId="urn:microsoft.com/office/officeart/2005/8/layout/vList4"/>
    <dgm:cxn modelId="{578774C0-5379-4192-B338-81DF6D595E95}" srcId="{0314C5EA-E877-4C3E-9597-EC0AB1E4A117}" destId="{60F0DD63-C8BE-4124-8023-A3CD0A4B4674}" srcOrd="0" destOrd="0" parTransId="{31A1CCD0-27B1-416D-9E6B-8A322BB6D08B}" sibTransId="{CC6D1742-24C4-4A93-809A-6E316D0FD2D7}"/>
    <dgm:cxn modelId="{85231073-B910-4381-AE1E-9A6871737CFC}" srcId="{7BB313A5-7645-4AB6-8B51-993C85DDEFAA}" destId="{3CAAA746-D611-4E14-BB14-28F8F979E90E}" srcOrd="0" destOrd="0" parTransId="{CAD29E93-E98F-4446-82E5-EC9DE43556FA}" sibTransId="{3C0429F8-30F6-4CD4-AD5B-AEFF751B58BF}"/>
    <dgm:cxn modelId="{C2D4A9A0-8112-45F2-A16F-827FF6662672}" type="presOf" srcId="{999FC019-B0D6-40DB-8CDE-81437791A291}" destId="{E2D3EEB9-58C4-4DEC-A565-9E69C26E0E64}" srcOrd="0" destOrd="0" presId="urn:microsoft.com/office/officeart/2005/8/layout/vList4"/>
    <dgm:cxn modelId="{DE20DAD9-39D9-4143-ACC8-037F3047D05E}" type="presOf" srcId="{7BB313A5-7645-4AB6-8B51-993C85DDEFAA}" destId="{70BF700D-6B84-4287-94BD-D4342AB4497C}" srcOrd="1" destOrd="0" presId="urn:microsoft.com/office/officeart/2005/8/layout/vList4"/>
    <dgm:cxn modelId="{586036C8-EA97-4C7D-AF81-EDAA90F26B2E}" srcId="{999FC019-B0D6-40DB-8CDE-81437791A291}" destId="{7BB313A5-7645-4AB6-8B51-993C85DDEFAA}" srcOrd="0" destOrd="0" parTransId="{055414AB-1F87-4C3E-BFD1-67734DA46DF7}" sibTransId="{B145F46B-8A7E-4890-A022-D2F9C0E3DAB2}"/>
    <dgm:cxn modelId="{A01F3DC0-CC39-49AF-AAFE-A55906E1A5B4}" type="presOf" srcId="{0314C5EA-E877-4C3E-9597-EC0AB1E4A117}" destId="{190BE399-4F56-493E-A006-04870877B556}" srcOrd="0" destOrd="0" presId="urn:microsoft.com/office/officeart/2005/8/layout/vList4"/>
    <dgm:cxn modelId="{C95D4824-003B-47E0-864D-C9F587A02A68}" type="presOf" srcId="{0314C5EA-E877-4C3E-9597-EC0AB1E4A117}" destId="{BF095BA4-2D72-4E1F-9A1F-01F12C5BCF65}" srcOrd="1" destOrd="0" presId="urn:microsoft.com/office/officeart/2005/8/layout/vList4"/>
    <dgm:cxn modelId="{E43F4A21-8D15-4DA5-B1AB-A7B2F8ACB9BE}" type="presOf" srcId="{60F0DD63-C8BE-4124-8023-A3CD0A4B4674}" destId="{190BE399-4F56-493E-A006-04870877B556}" srcOrd="0" destOrd="1" presId="urn:microsoft.com/office/officeart/2005/8/layout/vList4"/>
    <dgm:cxn modelId="{D9BD5415-E6D5-46DB-A682-81C3AAE2972F}" type="presOf" srcId="{6C0ED169-AF52-4FC9-B431-D7DD397E4119}" destId="{ED0553BA-1B55-4A3A-B675-A5E2221785C9}" srcOrd="1" destOrd="0" presId="urn:microsoft.com/office/officeart/2005/8/layout/vList4"/>
    <dgm:cxn modelId="{EEDA6A4C-283C-4717-BC0E-E69ADCAC78B1}" type="presOf" srcId="{7BB313A5-7645-4AB6-8B51-993C85DDEFAA}" destId="{2F0FF0C9-DD3F-490F-830B-CF808734F23B}" srcOrd="0" destOrd="0" presId="urn:microsoft.com/office/officeart/2005/8/layout/vList4"/>
    <dgm:cxn modelId="{ACBF9933-73D4-4F2A-81BF-30ADBDACF0D8}" type="presOf" srcId="{6C0ED169-AF52-4FC9-B431-D7DD397E4119}" destId="{CC7B0107-F8FE-4456-BFD5-18641AB9C91A}" srcOrd="0" destOrd="0" presId="urn:microsoft.com/office/officeart/2005/8/layout/vList4"/>
    <dgm:cxn modelId="{49DE5576-A5A6-4839-925F-A5E86E2D5EB3}" type="presOf" srcId="{03A1C000-4D66-4D1A-82C4-06D160C88B49}" destId="{2F0FF0C9-DD3F-490F-830B-CF808734F23B}" srcOrd="0" destOrd="2" presId="urn:microsoft.com/office/officeart/2005/8/layout/vList4"/>
    <dgm:cxn modelId="{519F272A-E639-4F73-9846-4032BB0C75B5}" srcId="{6C0ED169-AF52-4FC9-B431-D7DD397E4119}" destId="{947DF915-2FBA-4385-8CD6-3188703B3994}" srcOrd="0" destOrd="0" parTransId="{1D22D720-D2B1-4831-AA76-022B5693404B}" sibTransId="{FD614F66-8B57-4C3B-A53E-E6E2385CE27A}"/>
    <dgm:cxn modelId="{483EE589-196F-48C8-BFEC-F6C146EF7561}" type="presOf" srcId="{0AFD540F-1EF6-4115-8F34-087503C9F848}" destId="{CC7B0107-F8FE-4456-BFD5-18641AB9C91A}" srcOrd="0" destOrd="2" presId="urn:microsoft.com/office/officeart/2005/8/layout/vList4"/>
    <dgm:cxn modelId="{696BF95A-6808-4042-86F6-71FC2CFAF503}" srcId="{999FC019-B0D6-40DB-8CDE-81437791A291}" destId="{0314C5EA-E877-4C3E-9597-EC0AB1E4A117}" srcOrd="1" destOrd="0" parTransId="{A3DABA2D-8632-4495-8042-E7C15FF995BF}" sibTransId="{AAC70939-9022-478F-8FFF-31569397BE12}"/>
    <dgm:cxn modelId="{F43D69EF-6F07-40A9-8DB7-CFB3A0A0871C}" srcId="{7BB313A5-7645-4AB6-8B51-993C85DDEFAA}" destId="{03A1C000-4D66-4D1A-82C4-06D160C88B49}" srcOrd="1" destOrd="0" parTransId="{5BB3BB5D-F6EF-4E2C-A0CF-3A464E7B4A84}" sibTransId="{22771A0B-DDF8-4402-9046-3304E4D03E5E}"/>
    <dgm:cxn modelId="{A8A3931E-96A9-470C-ACC4-18396C4CB554}" type="presParOf" srcId="{E2D3EEB9-58C4-4DEC-A565-9E69C26E0E64}" destId="{B46F56F6-2172-479F-B38B-E1F2F9F133FB}" srcOrd="0" destOrd="0" presId="urn:microsoft.com/office/officeart/2005/8/layout/vList4"/>
    <dgm:cxn modelId="{3C7CC6F4-4B3E-47A6-855C-BF2209679A5E}" type="presParOf" srcId="{B46F56F6-2172-479F-B38B-E1F2F9F133FB}" destId="{2F0FF0C9-DD3F-490F-830B-CF808734F23B}" srcOrd="0" destOrd="0" presId="urn:microsoft.com/office/officeart/2005/8/layout/vList4"/>
    <dgm:cxn modelId="{7FDE78D7-545E-4652-9F2C-A6BE2D41BDD3}" type="presParOf" srcId="{B46F56F6-2172-479F-B38B-E1F2F9F133FB}" destId="{889184AC-439A-4590-833A-88E7A2DEEF70}" srcOrd="1" destOrd="0" presId="urn:microsoft.com/office/officeart/2005/8/layout/vList4"/>
    <dgm:cxn modelId="{06996031-5CE7-4F3C-A34E-B1350BAAE8D9}" type="presParOf" srcId="{B46F56F6-2172-479F-B38B-E1F2F9F133FB}" destId="{70BF700D-6B84-4287-94BD-D4342AB4497C}" srcOrd="2" destOrd="0" presId="urn:microsoft.com/office/officeart/2005/8/layout/vList4"/>
    <dgm:cxn modelId="{6AC94CF0-5AB3-4DE5-97C8-E8A8F9D42461}" type="presParOf" srcId="{E2D3EEB9-58C4-4DEC-A565-9E69C26E0E64}" destId="{4211F1FF-A9C9-4A93-BF50-4C39E9AA1DA1}" srcOrd="1" destOrd="0" presId="urn:microsoft.com/office/officeart/2005/8/layout/vList4"/>
    <dgm:cxn modelId="{DCA3EA8A-6EEF-4616-ADB3-3B0EF7E64297}" type="presParOf" srcId="{E2D3EEB9-58C4-4DEC-A565-9E69C26E0E64}" destId="{3A02EBDE-0A29-4E79-94E8-04CA8E557B58}" srcOrd="2" destOrd="0" presId="urn:microsoft.com/office/officeart/2005/8/layout/vList4"/>
    <dgm:cxn modelId="{FE714055-371C-404F-A3D6-791F2C792AB8}" type="presParOf" srcId="{3A02EBDE-0A29-4E79-94E8-04CA8E557B58}" destId="{190BE399-4F56-493E-A006-04870877B556}" srcOrd="0" destOrd="0" presId="urn:microsoft.com/office/officeart/2005/8/layout/vList4"/>
    <dgm:cxn modelId="{93E239DF-2E3B-460A-8A5E-E502C743BAFB}" type="presParOf" srcId="{3A02EBDE-0A29-4E79-94E8-04CA8E557B58}" destId="{EB93D216-52B7-488F-BB63-C2517A61FB0F}" srcOrd="1" destOrd="0" presId="urn:microsoft.com/office/officeart/2005/8/layout/vList4"/>
    <dgm:cxn modelId="{B0500C8D-8C82-4031-96F6-939A32DF3776}" type="presParOf" srcId="{3A02EBDE-0A29-4E79-94E8-04CA8E557B58}" destId="{BF095BA4-2D72-4E1F-9A1F-01F12C5BCF65}" srcOrd="2" destOrd="0" presId="urn:microsoft.com/office/officeart/2005/8/layout/vList4"/>
    <dgm:cxn modelId="{EA99D868-9910-4BE9-A3B3-DF75F38324BD}" type="presParOf" srcId="{E2D3EEB9-58C4-4DEC-A565-9E69C26E0E64}" destId="{50CAF10F-84F5-42B9-9064-004948A0E644}" srcOrd="3" destOrd="0" presId="urn:microsoft.com/office/officeart/2005/8/layout/vList4"/>
    <dgm:cxn modelId="{30B430C8-DA75-4EB9-AF3C-C732396FEF67}" type="presParOf" srcId="{E2D3EEB9-58C4-4DEC-A565-9E69C26E0E64}" destId="{4595C567-53D4-43B4-9CF7-11ED2C44D6F4}" srcOrd="4" destOrd="0" presId="urn:microsoft.com/office/officeart/2005/8/layout/vList4"/>
    <dgm:cxn modelId="{79DC1A61-2609-4510-B90B-0F5AC25C5FC2}" type="presParOf" srcId="{4595C567-53D4-43B4-9CF7-11ED2C44D6F4}" destId="{CC7B0107-F8FE-4456-BFD5-18641AB9C91A}" srcOrd="0" destOrd="0" presId="urn:microsoft.com/office/officeart/2005/8/layout/vList4"/>
    <dgm:cxn modelId="{6D17ADC5-5AF4-406E-B08D-7537707284FA}" type="presParOf" srcId="{4595C567-53D4-43B4-9CF7-11ED2C44D6F4}" destId="{BCB30B73-7EBE-4B75-9316-07870A8BED03}" srcOrd="1" destOrd="0" presId="urn:microsoft.com/office/officeart/2005/8/layout/vList4"/>
    <dgm:cxn modelId="{02F220CE-11A4-4A8B-917E-95FF8181742E}" type="presParOf" srcId="{4595C567-53D4-43B4-9CF7-11ED2C44D6F4}" destId="{ED0553BA-1B55-4A3A-B675-A5E2221785C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76E4C6-7D6E-4200-B79B-ECA3D107F2AB}" type="doc">
      <dgm:prSet loTypeId="urn:microsoft.com/office/officeart/2005/8/layout/cycle1" loCatId="cycle" qsTypeId="urn:microsoft.com/office/officeart/2005/8/quickstyle/simple1#1" qsCatId="simple" csTypeId="urn:microsoft.com/office/officeart/2005/8/colors/accent1_2#2" csCatId="accent1" phldr="1"/>
      <dgm:spPr/>
    </dgm:pt>
    <dgm:pt modelId="{B6FB8A45-E1D4-4226-8A9C-1B69B7230BC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личинка</a:t>
          </a:r>
        </a:p>
      </dgm:t>
    </dgm:pt>
    <dgm:pt modelId="{A2BE5D79-B6BF-4FDE-812A-C86A7208CA1A}" type="parTrans" cxnId="{8DD87E99-E8FB-478E-86B3-2B798F8A2967}">
      <dgm:prSet/>
      <dgm:spPr/>
      <dgm:t>
        <a:bodyPr/>
        <a:lstStyle/>
        <a:p>
          <a:endParaRPr lang="ru-RU"/>
        </a:p>
      </dgm:t>
    </dgm:pt>
    <dgm:pt modelId="{7E68D9F0-FC3C-492A-95D4-7C5912475CC4}" type="sibTrans" cxnId="{8DD87E99-E8FB-478E-86B3-2B798F8A2967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B6B49CD1-C0F1-42D3-B77D-A01051DCCF3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куколка</a:t>
          </a:r>
        </a:p>
      </dgm:t>
    </dgm:pt>
    <dgm:pt modelId="{E6522E84-568C-477D-94C2-698EBA679B7A}" type="parTrans" cxnId="{0F5BE04A-E04F-4682-A4D2-AE1C9441452E}">
      <dgm:prSet/>
      <dgm:spPr/>
      <dgm:t>
        <a:bodyPr/>
        <a:lstStyle/>
        <a:p>
          <a:endParaRPr lang="ru-RU"/>
        </a:p>
      </dgm:t>
    </dgm:pt>
    <dgm:pt modelId="{B3893862-78D0-431F-9B43-F196AB3EEB3D}" type="sibTrans" cxnId="{0F5BE04A-E04F-4682-A4D2-AE1C9441452E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A9DE1107-CF2F-4B59-8F6A-40764C26B0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Взрослое насекомое</a:t>
          </a:r>
        </a:p>
      </dgm:t>
    </dgm:pt>
    <dgm:pt modelId="{D92DA911-44CB-4BF5-88AC-BF10E08833B4}" type="parTrans" cxnId="{E4C140DC-25EF-47BB-984F-E680231FDEBC}">
      <dgm:prSet/>
      <dgm:spPr/>
      <dgm:t>
        <a:bodyPr/>
        <a:lstStyle/>
        <a:p>
          <a:endParaRPr lang="ru-RU"/>
        </a:p>
      </dgm:t>
    </dgm:pt>
    <dgm:pt modelId="{D1574BC4-BA91-4E99-9610-A327C227013A}" type="sibTrans" cxnId="{E4C140DC-25EF-47BB-984F-E680231FDEBC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84D36E6A-90F9-4EA2-8CEE-C5EC6BFEBD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яйцо</a:t>
          </a:r>
        </a:p>
      </dgm:t>
    </dgm:pt>
    <dgm:pt modelId="{0CDBADE7-FCDF-4465-9695-AAEC9408A9AE}" type="parTrans" cxnId="{8F64DDF5-ED3C-4C78-99E1-2DC743C87FF8}">
      <dgm:prSet/>
      <dgm:spPr/>
      <dgm:t>
        <a:bodyPr/>
        <a:lstStyle/>
        <a:p>
          <a:endParaRPr lang="ru-RU"/>
        </a:p>
      </dgm:t>
    </dgm:pt>
    <dgm:pt modelId="{FE9A8B0C-6152-4C2C-A45E-0DF7C25BDED6}" type="sibTrans" cxnId="{8F64DDF5-ED3C-4C78-99E1-2DC743C87FF8}">
      <dgm:prSet/>
      <dgm:spPr>
        <a:solidFill>
          <a:schemeClr val="bg1"/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1EAA0B4-2A51-41D0-93F0-221ACB7EDD5B}" type="pres">
      <dgm:prSet presAssocID="{F076E4C6-7D6E-4200-B79B-ECA3D107F2AB}" presName="cycle" presStyleCnt="0">
        <dgm:presLayoutVars>
          <dgm:dir/>
          <dgm:resizeHandles val="exact"/>
        </dgm:presLayoutVars>
      </dgm:prSet>
      <dgm:spPr/>
    </dgm:pt>
    <dgm:pt modelId="{72D592BE-4D9A-442C-B53E-F447A3052C48}" type="pres">
      <dgm:prSet presAssocID="{B6FB8A45-E1D4-4226-8A9C-1B69B7230BC7}" presName="dummy" presStyleCnt="0"/>
      <dgm:spPr/>
    </dgm:pt>
    <dgm:pt modelId="{6CE04FD0-6D55-43EA-908C-1F1935D8B29C}" type="pres">
      <dgm:prSet presAssocID="{B6FB8A45-E1D4-4226-8A9C-1B69B7230BC7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4DFD8-2F70-418B-876D-1BF0B0089A9B}" type="pres">
      <dgm:prSet presAssocID="{7E68D9F0-FC3C-492A-95D4-7C5912475CC4}" presName="sibTrans" presStyleLbl="node1" presStyleIdx="0" presStyleCnt="4" custLinFactNeighborX="-787" custLinFactNeighborY="3836"/>
      <dgm:spPr/>
      <dgm:t>
        <a:bodyPr/>
        <a:lstStyle/>
        <a:p>
          <a:endParaRPr lang="ru-RU"/>
        </a:p>
      </dgm:t>
    </dgm:pt>
    <dgm:pt modelId="{9148137A-4A54-4EF2-A6CE-B7AA94F32989}" type="pres">
      <dgm:prSet presAssocID="{B6B49CD1-C0F1-42D3-B77D-A01051DCCF39}" presName="dummy" presStyleCnt="0"/>
      <dgm:spPr/>
    </dgm:pt>
    <dgm:pt modelId="{D0316315-C325-48C8-A118-21FB77850E1B}" type="pres">
      <dgm:prSet presAssocID="{B6B49CD1-C0F1-42D3-B77D-A01051DCCF39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74D5F-1FEC-42A3-A377-2556A4384820}" type="pres">
      <dgm:prSet presAssocID="{B3893862-78D0-431F-9B43-F196AB3EEB3D}" presName="sibTrans" presStyleLbl="node1" presStyleIdx="1" presStyleCnt="4" custLinFactNeighborX="781" custLinFactNeighborY="3836"/>
      <dgm:spPr/>
      <dgm:t>
        <a:bodyPr/>
        <a:lstStyle/>
        <a:p>
          <a:endParaRPr lang="ru-RU"/>
        </a:p>
      </dgm:t>
    </dgm:pt>
    <dgm:pt modelId="{C55793B1-4331-4161-8A72-C02D2DAD8620}" type="pres">
      <dgm:prSet presAssocID="{A9DE1107-CF2F-4B59-8F6A-40764C26B0D9}" presName="dummy" presStyleCnt="0"/>
      <dgm:spPr/>
    </dgm:pt>
    <dgm:pt modelId="{AE8CFED3-4098-416F-8006-666FC91B68F0}" type="pres">
      <dgm:prSet presAssocID="{A9DE1107-CF2F-4B59-8F6A-40764C26B0D9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D0529-CEDA-4CD1-9697-CB614FA4B05E}" type="pres">
      <dgm:prSet presAssocID="{D1574BC4-BA91-4E99-9610-A327C227013A}" presName="sibTrans" presStyleLbl="node1" presStyleIdx="2" presStyleCnt="4" custLinFactNeighborX="-2356" custLinFactNeighborY="-5573"/>
      <dgm:spPr/>
      <dgm:t>
        <a:bodyPr/>
        <a:lstStyle/>
        <a:p>
          <a:endParaRPr lang="ru-RU"/>
        </a:p>
      </dgm:t>
    </dgm:pt>
    <dgm:pt modelId="{5B8E4851-547D-449F-BEED-7C09669B9A17}" type="pres">
      <dgm:prSet presAssocID="{84D36E6A-90F9-4EA2-8CEE-C5EC6BFEBDDB}" presName="dummy" presStyleCnt="0"/>
      <dgm:spPr/>
    </dgm:pt>
    <dgm:pt modelId="{3E18E4A9-FEF1-4656-9655-2F6FC80B178F}" type="pres">
      <dgm:prSet presAssocID="{84D36E6A-90F9-4EA2-8CEE-C5EC6BFEBDDB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872E5-164C-43FC-AD41-E34E3F15D94F}" type="pres">
      <dgm:prSet presAssocID="{FE9A8B0C-6152-4C2C-A45E-0DF7C25BDED6}" presName="sibTrans" presStyleLbl="node1" presStyleIdx="3" presStyleCnt="4" custLinFactNeighborX="-787" custLinFactNeighborY="700"/>
      <dgm:spPr/>
      <dgm:t>
        <a:bodyPr/>
        <a:lstStyle/>
        <a:p>
          <a:endParaRPr lang="ru-RU"/>
        </a:p>
      </dgm:t>
    </dgm:pt>
  </dgm:ptLst>
  <dgm:cxnLst>
    <dgm:cxn modelId="{8DD87E99-E8FB-478E-86B3-2B798F8A2967}" srcId="{F076E4C6-7D6E-4200-B79B-ECA3D107F2AB}" destId="{B6FB8A45-E1D4-4226-8A9C-1B69B7230BC7}" srcOrd="0" destOrd="0" parTransId="{A2BE5D79-B6BF-4FDE-812A-C86A7208CA1A}" sibTransId="{7E68D9F0-FC3C-492A-95D4-7C5912475CC4}"/>
    <dgm:cxn modelId="{6C30A37C-8DBA-42FB-8E46-7547F9630103}" type="presOf" srcId="{D1574BC4-BA91-4E99-9610-A327C227013A}" destId="{A44D0529-CEDA-4CD1-9697-CB614FA4B05E}" srcOrd="0" destOrd="0" presId="urn:microsoft.com/office/officeart/2005/8/layout/cycle1"/>
    <dgm:cxn modelId="{F85AD952-7328-4DBA-88E8-B783319B31BD}" type="presOf" srcId="{FE9A8B0C-6152-4C2C-A45E-0DF7C25BDED6}" destId="{1DF872E5-164C-43FC-AD41-E34E3F15D94F}" srcOrd="0" destOrd="0" presId="urn:microsoft.com/office/officeart/2005/8/layout/cycle1"/>
    <dgm:cxn modelId="{8F64DDF5-ED3C-4C78-99E1-2DC743C87FF8}" srcId="{F076E4C6-7D6E-4200-B79B-ECA3D107F2AB}" destId="{84D36E6A-90F9-4EA2-8CEE-C5EC6BFEBDDB}" srcOrd="3" destOrd="0" parTransId="{0CDBADE7-FCDF-4465-9695-AAEC9408A9AE}" sibTransId="{FE9A8B0C-6152-4C2C-A45E-0DF7C25BDED6}"/>
    <dgm:cxn modelId="{E4C140DC-25EF-47BB-984F-E680231FDEBC}" srcId="{F076E4C6-7D6E-4200-B79B-ECA3D107F2AB}" destId="{A9DE1107-CF2F-4B59-8F6A-40764C26B0D9}" srcOrd="2" destOrd="0" parTransId="{D92DA911-44CB-4BF5-88AC-BF10E08833B4}" sibTransId="{D1574BC4-BA91-4E99-9610-A327C227013A}"/>
    <dgm:cxn modelId="{C54ABF66-419A-4185-9209-FA17B3D9F297}" type="presOf" srcId="{B6B49CD1-C0F1-42D3-B77D-A01051DCCF39}" destId="{D0316315-C325-48C8-A118-21FB77850E1B}" srcOrd="0" destOrd="0" presId="urn:microsoft.com/office/officeart/2005/8/layout/cycle1"/>
    <dgm:cxn modelId="{F7952AC2-3922-46C0-8639-1A9344ED3AE9}" type="presOf" srcId="{A9DE1107-CF2F-4B59-8F6A-40764C26B0D9}" destId="{AE8CFED3-4098-416F-8006-666FC91B68F0}" srcOrd="0" destOrd="0" presId="urn:microsoft.com/office/officeart/2005/8/layout/cycle1"/>
    <dgm:cxn modelId="{32784A24-3C86-46F5-B68B-8E4D75B3AA66}" type="presOf" srcId="{B6FB8A45-E1D4-4226-8A9C-1B69B7230BC7}" destId="{6CE04FD0-6D55-43EA-908C-1F1935D8B29C}" srcOrd="0" destOrd="0" presId="urn:microsoft.com/office/officeart/2005/8/layout/cycle1"/>
    <dgm:cxn modelId="{F4AB8B6D-C67A-481B-BC16-3D1B4105DC0A}" type="presOf" srcId="{B3893862-78D0-431F-9B43-F196AB3EEB3D}" destId="{24174D5F-1FEC-42A3-A377-2556A4384820}" srcOrd="0" destOrd="0" presId="urn:microsoft.com/office/officeart/2005/8/layout/cycle1"/>
    <dgm:cxn modelId="{8814B655-B6DD-4626-9784-FA6D09B9F330}" type="presOf" srcId="{7E68D9F0-FC3C-492A-95D4-7C5912475CC4}" destId="{7F04DFD8-2F70-418B-876D-1BF0B0089A9B}" srcOrd="0" destOrd="0" presId="urn:microsoft.com/office/officeart/2005/8/layout/cycle1"/>
    <dgm:cxn modelId="{0F5BE04A-E04F-4682-A4D2-AE1C9441452E}" srcId="{F076E4C6-7D6E-4200-B79B-ECA3D107F2AB}" destId="{B6B49CD1-C0F1-42D3-B77D-A01051DCCF39}" srcOrd="1" destOrd="0" parTransId="{E6522E84-568C-477D-94C2-698EBA679B7A}" sibTransId="{B3893862-78D0-431F-9B43-F196AB3EEB3D}"/>
    <dgm:cxn modelId="{52BF85BD-4523-49E0-BC52-75EE29466FBF}" type="presOf" srcId="{84D36E6A-90F9-4EA2-8CEE-C5EC6BFEBDDB}" destId="{3E18E4A9-FEF1-4656-9655-2F6FC80B178F}" srcOrd="0" destOrd="0" presId="urn:microsoft.com/office/officeart/2005/8/layout/cycle1"/>
    <dgm:cxn modelId="{5F0F790B-12A7-45AA-BDE4-B499D47EA665}" type="presOf" srcId="{F076E4C6-7D6E-4200-B79B-ECA3D107F2AB}" destId="{51EAA0B4-2A51-41D0-93F0-221ACB7EDD5B}" srcOrd="0" destOrd="0" presId="urn:microsoft.com/office/officeart/2005/8/layout/cycle1"/>
    <dgm:cxn modelId="{136449DC-8613-49D0-9DCA-C1377B5CE1DC}" type="presParOf" srcId="{51EAA0B4-2A51-41D0-93F0-221ACB7EDD5B}" destId="{72D592BE-4D9A-442C-B53E-F447A3052C48}" srcOrd="0" destOrd="0" presId="urn:microsoft.com/office/officeart/2005/8/layout/cycle1"/>
    <dgm:cxn modelId="{8C240EE5-805C-4C6A-A6AA-DF53342460E0}" type="presParOf" srcId="{51EAA0B4-2A51-41D0-93F0-221ACB7EDD5B}" destId="{6CE04FD0-6D55-43EA-908C-1F1935D8B29C}" srcOrd="1" destOrd="0" presId="urn:microsoft.com/office/officeart/2005/8/layout/cycle1"/>
    <dgm:cxn modelId="{E24E9987-FE51-4B1B-B249-807CD0552794}" type="presParOf" srcId="{51EAA0B4-2A51-41D0-93F0-221ACB7EDD5B}" destId="{7F04DFD8-2F70-418B-876D-1BF0B0089A9B}" srcOrd="2" destOrd="0" presId="urn:microsoft.com/office/officeart/2005/8/layout/cycle1"/>
    <dgm:cxn modelId="{858C4705-26D8-4771-8931-3EDA5CD517D7}" type="presParOf" srcId="{51EAA0B4-2A51-41D0-93F0-221ACB7EDD5B}" destId="{9148137A-4A54-4EF2-A6CE-B7AA94F32989}" srcOrd="3" destOrd="0" presId="urn:microsoft.com/office/officeart/2005/8/layout/cycle1"/>
    <dgm:cxn modelId="{7C7762A3-66FA-4B92-B930-BD1BD8120F57}" type="presParOf" srcId="{51EAA0B4-2A51-41D0-93F0-221ACB7EDD5B}" destId="{D0316315-C325-48C8-A118-21FB77850E1B}" srcOrd="4" destOrd="0" presId="urn:microsoft.com/office/officeart/2005/8/layout/cycle1"/>
    <dgm:cxn modelId="{985C6059-821D-4076-9C3A-746F76A887A5}" type="presParOf" srcId="{51EAA0B4-2A51-41D0-93F0-221ACB7EDD5B}" destId="{24174D5F-1FEC-42A3-A377-2556A4384820}" srcOrd="5" destOrd="0" presId="urn:microsoft.com/office/officeart/2005/8/layout/cycle1"/>
    <dgm:cxn modelId="{77B0DFC6-EAF2-4E09-B15F-43A338CEF7DE}" type="presParOf" srcId="{51EAA0B4-2A51-41D0-93F0-221ACB7EDD5B}" destId="{C55793B1-4331-4161-8A72-C02D2DAD8620}" srcOrd="6" destOrd="0" presId="urn:microsoft.com/office/officeart/2005/8/layout/cycle1"/>
    <dgm:cxn modelId="{41D789F6-D6D3-46AD-A030-48B6F1EB198D}" type="presParOf" srcId="{51EAA0B4-2A51-41D0-93F0-221ACB7EDD5B}" destId="{AE8CFED3-4098-416F-8006-666FC91B68F0}" srcOrd="7" destOrd="0" presId="urn:microsoft.com/office/officeart/2005/8/layout/cycle1"/>
    <dgm:cxn modelId="{4ED9B608-8BE6-4D16-AB45-5E4B4EB01B11}" type="presParOf" srcId="{51EAA0B4-2A51-41D0-93F0-221ACB7EDD5B}" destId="{A44D0529-CEDA-4CD1-9697-CB614FA4B05E}" srcOrd="8" destOrd="0" presId="urn:microsoft.com/office/officeart/2005/8/layout/cycle1"/>
    <dgm:cxn modelId="{C757194F-57B6-42DE-A704-A78DAFBF1A5C}" type="presParOf" srcId="{51EAA0B4-2A51-41D0-93F0-221ACB7EDD5B}" destId="{5B8E4851-547D-449F-BEED-7C09669B9A17}" srcOrd="9" destOrd="0" presId="urn:microsoft.com/office/officeart/2005/8/layout/cycle1"/>
    <dgm:cxn modelId="{BA65B651-1212-4252-B5C9-E63ADB3ACE79}" type="presParOf" srcId="{51EAA0B4-2A51-41D0-93F0-221ACB7EDD5B}" destId="{3E18E4A9-FEF1-4656-9655-2F6FC80B178F}" srcOrd="10" destOrd="0" presId="urn:microsoft.com/office/officeart/2005/8/layout/cycle1"/>
    <dgm:cxn modelId="{73BBD800-693E-4004-A640-4C82BFF9D666}" type="presParOf" srcId="{51EAA0B4-2A51-41D0-93F0-221ACB7EDD5B}" destId="{1DF872E5-164C-43FC-AD41-E34E3F15D94F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7FBDAC-E911-4E67-B4E6-7174ED551903}" type="doc">
      <dgm:prSet loTypeId="urn:microsoft.com/office/officeart/2005/8/layout/cycle1" loCatId="cycle" qsTypeId="urn:microsoft.com/office/officeart/2005/8/quickstyle/simple1#2" qsCatId="simple" csTypeId="urn:microsoft.com/office/officeart/2005/8/colors/accent1_2#3" csCatId="accent1" phldr="1"/>
      <dgm:spPr/>
    </dgm:pt>
    <dgm:pt modelId="{7D6CC2D3-B19C-4EF0-98C2-971B8E6FD55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личинка</a:t>
          </a:r>
        </a:p>
      </dgm:t>
    </dgm:pt>
    <dgm:pt modelId="{7B6C5E93-E3A3-4ED5-B0AC-4AB59678A94E}" type="parTrans" cxnId="{2491F3CC-5442-4E7A-9969-1091E8D6CE33}">
      <dgm:prSet/>
      <dgm:spPr/>
      <dgm:t>
        <a:bodyPr/>
        <a:lstStyle/>
        <a:p>
          <a:endParaRPr lang="ru-RU"/>
        </a:p>
      </dgm:t>
    </dgm:pt>
    <dgm:pt modelId="{DC722DCE-7333-453A-B6ED-DE5F815AB54B}" type="sibTrans" cxnId="{2491F3CC-5442-4E7A-9969-1091E8D6CE33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89A2B931-AA0F-4CDF-9B56-5CB3403F97B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Взрослое насекомое</a:t>
          </a:r>
        </a:p>
      </dgm:t>
    </dgm:pt>
    <dgm:pt modelId="{CD734B3E-C04F-4BF9-8304-9833ADBC1353}" type="parTrans" cxnId="{D256BE5A-FC20-4838-A294-D00AF1E69302}">
      <dgm:prSet/>
      <dgm:spPr/>
      <dgm:t>
        <a:bodyPr/>
        <a:lstStyle/>
        <a:p>
          <a:endParaRPr lang="ru-RU"/>
        </a:p>
      </dgm:t>
    </dgm:pt>
    <dgm:pt modelId="{76105473-606A-41EB-A28C-676310B9C447}" type="sibTrans" cxnId="{D256BE5A-FC20-4838-A294-D00AF1E69302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F1D5D537-B557-4042-8CF1-CF9CA96F410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яйцо</a:t>
          </a:r>
        </a:p>
      </dgm:t>
    </dgm:pt>
    <dgm:pt modelId="{87CD669B-3897-406D-87C0-88688C7BC6C7}" type="parTrans" cxnId="{BB59B414-46ED-44AC-999E-46EEA8FBF33D}">
      <dgm:prSet/>
      <dgm:spPr/>
      <dgm:t>
        <a:bodyPr/>
        <a:lstStyle/>
        <a:p>
          <a:endParaRPr lang="ru-RU"/>
        </a:p>
      </dgm:t>
    </dgm:pt>
    <dgm:pt modelId="{69E74EE9-1329-4FB1-A0BA-5825BC1FE75F}" type="sibTrans" cxnId="{BB59B414-46ED-44AC-999E-46EEA8FBF33D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CD09C322-A92B-4D85-AF9F-FE80462EFE6A}" type="pres">
      <dgm:prSet presAssocID="{2E7FBDAC-E911-4E67-B4E6-7174ED551903}" presName="cycle" presStyleCnt="0">
        <dgm:presLayoutVars>
          <dgm:dir/>
          <dgm:resizeHandles val="exact"/>
        </dgm:presLayoutVars>
      </dgm:prSet>
      <dgm:spPr/>
    </dgm:pt>
    <dgm:pt modelId="{1D8B75A7-07C7-4187-AEF2-BBA9009BD211}" type="pres">
      <dgm:prSet presAssocID="{7D6CC2D3-B19C-4EF0-98C2-971B8E6FD55C}" presName="dummy" presStyleCnt="0"/>
      <dgm:spPr/>
    </dgm:pt>
    <dgm:pt modelId="{95B108B4-ED10-4DFF-9511-EDBB363DC868}" type="pres">
      <dgm:prSet presAssocID="{7D6CC2D3-B19C-4EF0-98C2-971B8E6FD55C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129EB-DA51-48EE-AA60-9033FCA8CFA9}" type="pres">
      <dgm:prSet presAssocID="{DC722DCE-7333-453A-B6ED-DE5F815AB54B}" presName="sibTrans" presStyleLbl="node1" presStyleIdx="0" presStyleCnt="3" custLinFactNeighborX="3387" custLinFactNeighborY="-8457"/>
      <dgm:spPr/>
      <dgm:t>
        <a:bodyPr/>
        <a:lstStyle/>
        <a:p>
          <a:endParaRPr lang="ru-RU"/>
        </a:p>
      </dgm:t>
    </dgm:pt>
    <dgm:pt modelId="{42942424-511F-4832-88FB-D3F660CBEF90}" type="pres">
      <dgm:prSet presAssocID="{89A2B931-AA0F-4CDF-9B56-5CB3403F97B4}" presName="dummy" presStyleCnt="0"/>
      <dgm:spPr/>
    </dgm:pt>
    <dgm:pt modelId="{1BC0D8DC-FD77-4665-AEE8-4096B7157BE1}" type="pres">
      <dgm:prSet presAssocID="{89A2B931-AA0F-4CDF-9B56-5CB3403F97B4}" presName="node" presStyleLbl="revTx" presStyleIdx="1" presStyleCnt="3" custScaleX="119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033FB-8933-4328-A4CF-BEF2F056CFB2}" type="pres">
      <dgm:prSet presAssocID="{76105473-606A-41EB-A28C-676310B9C447}" presName="sibTrans" presStyleLbl="node1" presStyleIdx="1" presStyleCnt="3" custLinFactNeighborX="-2966" custLinFactNeighborY="-12693"/>
      <dgm:spPr/>
      <dgm:t>
        <a:bodyPr/>
        <a:lstStyle/>
        <a:p>
          <a:endParaRPr lang="ru-RU"/>
        </a:p>
      </dgm:t>
    </dgm:pt>
    <dgm:pt modelId="{EFE6A17F-320B-4133-9F00-5EB40A447A6A}" type="pres">
      <dgm:prSet presAssocID="{F1D5D537-B557-4042-8CF1-CF9CA96F4108}" presName="dummy" presStyleCnt="0"/>
      <dgm:spPr/>
    </dgm:pt>
    <dgm:pt modelId="{7277D8F8-46C5-435D-A8E0-3B97A07AA712}" type="pres">
      <dgm:prSet presAssocID="{F1D5D537-B557-4042-8CF1-CF9CA96F4108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71227-BE9C-4BA9-8E24-E56C652B0898}" type="pres">
      <dgm:prSet presAssocID="{69E74EE9-1329-4FB1-A0BA-5825BC1FE75F}" presName="sibTrans" presStyleLbl="node1" presStyleIdx="2" presStyleCnt="3" custLinFactNeighborX="1270" custLinFactNeighborY="13"/>
      <dgm:spPr/>
      <dgm:t>
        <a:bodyPr/>
        <a:lstStyle/>
        <a:p>
          <a:endParaRPr lang="ru-RU"/>
        </a:p>
      </dgm:t>
    </dgm:pt>
  </dgm:ptLst>
  <dgm:cxnLst>
    <dgm:cxn modelId="{BE03FA4A-CF1B-46DC-BBB3-634D7EBBAB67}" type="presOf" srcId="{2E7FBDAC-E911-4E67-B4E6-7174ED551903}" destId="{CD09C322-A92B-4D85-AF9F-FE80462EFE6A}" srcOrd="0" destOrd="0" presId="urn:microsoft.com/office/officeart/2005/8/layout/cycle1"/>
    <dgm:cxn modelId="{22644DC9-F329-40C9-97FB-C71ED42A983E}" type="presOf" srcId="{89A2B931-AA0F-4CDF-9B56-5CB3403F97B4}" destId="{1BC0D8DC-FD77-4665-AEE8-4096B7157BE1}" srcOrd="0" destOrd="0" presId="urn:microsoft.com/office/officeart/2005/8/layout/cycle1"/>
    <dgm:cxn modelId="{D74628C2-4EFB-477D-B890-EDD66A57B748}" type="presOf" srcId="{76105473-606A-41EB-A28C-676310B9C447}" destId="{3C4033FB-8933-4328-A4CF-BEF2F056CFB2}" srcOrd="0" destOrd="0" presId="urn:microsoft.com/office/officeart/2005/8/layout/cycle1"/>
    <dgm:cxn modelId="{D256BE5A-FC20-4838-A294-D00AF1E69302}" srcId="{2E7FBDAC-E911-4E67-B4E6-7174ED551903}" destId="{89A2B931-AA0F-4CDF-9B56-5CB3403F97B4}" srcOrd="1" destOrd="0" parTransId="{CD734B3E-C04F-4BF9-8304-9833ADBC1353}" sibTransId="{76105473-606A-41EB-A28C-676310B9C447}"/>
    <dgm:cxn modelId="{2491F3CC-5442-4E7A-9969-1091E8D6CE33}" srcId="{2E7FBDAC-E911-4E67-B4E6-7174ED551903}" destId="{7D6CC2D3-B19C-4EF0-98C2-971B8E6FD55C}" srcOrd="0" destOrd="0" parTransId="{7B6C5E93-E3A3-4ED5-B0AC-4AB59678A94E}" sibTransId="{DC722DCE-7333-453A-B6ED-DE5F815AB54B}"/>
    <dgm:cxn modelId="{6AF6D80B-64E3-46A7-836B-2C1B6C34095E}" type="presOf" srcId="{DC722DCE-7333-453A-B6ED-DE5F815AB54B}" destId="{026129EB-DA51-48EE-AA60-9033FCA8CFA9}" srcOrd="0" destOrd="0" presId="urn:microsoft.com/office/officeart/2005/8/layout/cycle1"/>
    <dgm:cxn modelId="{FB54F6A5-BCE3-4D59-A162-29448C272BC0}" type="presOf" srcId="{69E74EE9-1329-4FB1-A0BA-5825BC1FE75F}" destId="{A8571227-BE9C-4BA9-8E24-E56C652B0898}" srcOrd="0" destOrd="0" presId="urn:microsoft.com/office/officeart/2005/8/layout/cycle1"/>
    <dgm:cxn modelId="{BB59B414-46ED-44AC-999E-46EEA8FBF33D}" srcId="{2E7FBDAC-E911-4E67-B4E6-7174ED551903}" destId="{F1D5D537-B557-4042-8CF1-CF9CA96F4108}" srcOrd="2" destOrd="0" parTransId="{87CD669B-3897-406D-87C0-88688C7BC6C7}" sibTransId="{69E74EE9-1329-4FB1-A0BA-5825BC1FE75F}"/>
    <dgm:cxn modelId="{66CCB3AC-3BA5-4CD7-AFAE-A4FB4E5B22B1}" type="presOf" srcId="{F1D5D537-B557-4042-8CF1-CF9CA96F4108}" destId="{7277D8F8-46C5-435D-A8E0-3B97A07AA712}" srcOrd="0" destOrd="0" presId="urn:microsoft.com/office/officeart/2005/8/layout/cycle1"/>
    <dgm:cxn modelId="{45D33796-2056-46BB-89D3-89839B37AE91}" type="presOf" srcId="{7D6CC2D3-B19C-4EF0-98C2-971B8E6FD55C}" destId="{95B108B4-ED10-4DFF-9511-EDBB363DC868}" srcOrd="0" destOrd="0" presId="urn:microsoft.com/office/officeart/2005/8/layout/cycle1"/>
    <dgm:cxn modelId="{BF76F8ED-6D39-4D74-8878-5743771BD2D5}" type="presParOf" srcId="{CD09C322-A92B-4D85-AF9F-FE80462EFE6A}" destId="{1D8B75A7-07C7-4187-AEF2-BBA9009BD211}" srcOrd="0" destOrd="0" presId="urn:microsoft.com/office/officeart/2005/8/layout/cycle1"/>
    <dgm:cxn modelId="{4A4C64BD-2378-437A-B888-A942139BCC65}" type="presParOf" srcId="{CD09C322-A92B-4D85-AF9F-FE80462EFE6A}" destId="{95B108B4-ED10-4DFF-9511-EDBB363DC868}" srcOrd="1" destOrd="0" presId="urn:microsoft.com/office/officeart/2005/8/layout/cycle1"/>
    <dgm:cxn modelId="{E62BCF86-AB48-40B8-A613-36B6465EC8F8}" type="presParOf" srcId="{CD09C322-A92B-4D85-AF9F-FE80462EFE6A}" destId="{026129EB-DA51-48EE-AA60-9033FCA8CFA9}" srcOrd="2" destOrd="0" presId="urn:microsoft.com/office/officeart/2005/8/layout/cycle1"/>
    <dgm:cxn modelId="{96BBE208-CE34-4F7A-86AA-A4667D8D62D8}" type="presParOf" srcId="{CD09C322-A92B-4D85-AF9F-FE80462EFE6A}" destId="{42942424-511F-4832-88FB-D3F660CBEF90}" srcOrd="3" destOrd="0" presId="urn:microsoft.com/office/officeart/2005/8/layout/cycle1"/>
    <dgm:cxn modelId="{0621ACDF-AC04-420D-A416-0A9559F05A24}" type="presParOf" srcId="{CD09C322-A92B-4D85-AF9F-FE80462EFE6A}" destId="{1BC0D8DC-FD77-4665-AEE8-4096B7157BE1}" srcOrd="4" destOrd="0" presId="urn:microsoft.com/office/officeart/2005/8/layout/cycle1"/>
    <dgm:cxn modelId="{8FEB172C-6375-4CA6-8351-04919BB77A66}" type="presParOf" srcId="{CD09C322-A92B-4D85-AF9F-FE80462EFE6A}" destId="{3C4033FB-8933-4328-A4CF-BEF2F056CFB2}" srcOrd="5" destOrd="0" presId="urn:microsoft.com/office/officeart/2005/8/layout/cycle1"/>
    <dgm:cxn modelId="{4805F97D-15D4-4E27-A11A-2C10EF3C0B40}" type="presParOf" srcId="{CD09C322-A92B-4D85-AF9F-FE80462EFE6A}" destId="{EFE6A17F-320B-4133-9F00-5EB40A447A6A}" srcOrd="6" destOrd="0" presId="urn:microsoft.com/office/officeart/2005/8/layout/cycle1"/>
    <dgm:cxn modelId="{A465CF75-381D-4EE6-A9AE-A08C2948A05E}" type="presParOf" srcId="{CD09C322-A92B-4D85-AF9F-FE80462EFE6A}" destId="{7277D8F8-46C5-435D-A8E0-3B97A07AA712}" srcOrd="7" destOrd="0" presId="urn:microsoft.com/office/officeart/2005/8/layout/cycle1"/>
    <dgm:cxn modelId="{FE71FC9C-5C8B-4249-B960-ED12A11792E7}" type="presParOf" srcId="{CD09C322-A92B-4D85-AF9F-FE80462EFE6A}" destId="{A8571227-BE9C-4BA9-8E24-E56C652B0898}" srcOrd="8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FF0C9-DD3F-490F-830B-CF808734F23B}">
      <dsp:nvSpPr>
        <dsp:cNvPr id="0" name=""/>
        <dsp:cNvSpPr/>
      </dsp:nvSpPr>
      <dsp:spPr>
        <a:xfrm>
          <a:off x="0" y="0"/>
          <a:ext cx="6768802" cy="1575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>
                  <a:lumMod val="75000"/>
                </a:schemeClr>
              </a:solidFill>
            </a:rPr>
            <a:t>Развитие с полным превращением</a:t>
          </a:r>
          <a:endParaRPr lang="ru-RU" sz="24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511277" y="0"/>
        <a:ext cx="5257524" cy="1575174"/>
      </dsp:txXfrm>
    </dsp:sp>
    <dsp:sp modelId="{889184AC-439A-4590-833A-88E7A2DEEF70}">
      <dsp:nvSpPr>
        <dsp:cNvPr id="0" name=""/>
        <dsp:cNvSpPr/>
      </dsp:nvSpPr>
      <dsp:spPr>
        <a:xfrm>
          <a:off x="157517" y="157517"/>
          <a:ext cx="1353760" cy="12601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90BE399-4F56-493E-A006-04870877B556}">
      <dsp:nvSpPr>
        <dsp:cNvPr id="0" name=""/>
        <dsp:cNvSpPr/>
      </dsp:nvSpPr>
      <dsp:spPr>
        <a:xfrm>
          <a:off x="0" y="1720138"/>
          <a:ext cx="6768802" cy="1575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>
                  <a:lumMod val="75000"/>
                </a:schemeClr>
              </a:solidFill>
            </a:rPr>
            <a:t>Развитие с неполным превращением</a:t>
          </a:r>
          <a:endParaRPr lang="ru-RU" sz="24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511277" y="1720138"/>
        <a:ext cx="5257524" cy="1575175"/>
      </dsp:txXfrm>
    </dsp:sp>
    <dsp:sp modelId="{EB93D216-52B7-488F-BB63-C2517A61FB0F}">
      <dsp:nvSpPr>
        <dsp:cNvPr id="0" name=""/>
        <dsp:cNvSpPr/>
      </dsp:nvSpPr>
      <dsp:spPr>
        <a:xfrm>
          <a:off x="0" y="1772229"/>
          <a:ext cx="1432264" cy="14294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C7B0107-F8FE-4456-BFD5-18641AB9C91A}">
      <dsp:nvSpPr>
        <dsp:cNvPr id="0" name=""/>
        <dsp:cNvSpPr/>
      </dsp:nvSpPr>
      <dsp:spPr>
        <a:xfrm>
          <a:off x="0" y="3465384"/>
          <a:ext cx="6768802" cy="1575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>
                  <a:lumMod val="75000"/>
                </a:schemeClr>
              </a:solidFill>
            </a:rPr>
            <a:t>Подумай и ответь</a:t>
          </a:r>
          <a:endParaRPr lang="ru-RU" sz="24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511277" y="3465384"/>
        <a:ext cx="5257524" cy="1575174"/>
      </dsp:txXfrm>
    </dsp:sp>
    <dsp:sp modelId="{BCB30B73-7EBE-4B75-9316-07870A8BED03}">
      <dsp:nvSpPr>
        <dsp:cNvPr id="0" name=""/>
        <dsp:cNvSpPr/>
      </dsp:nvSpPr>
      <dsp:spPr>
        <a:xfrm>
          <a:off x="157517" y="3622902"/>
          <a:ext cx="1353760" cy="12601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04FD0-6D55-43EA-908C-1F1935D8B29C}">
      <dsp:nvSpPr>
        <dsp:cNvPr id="0" name=""/>
        <dsp:cNvSpPr/>
      </dsp:nvSpPr>
      <dsp:spPr>
        <a:xfrm>
          <a:off x="2864072" y="101959"/>
          <a:ext cx="1625811" cy="1625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личинка</a:t>
          </a:r>
        </a:p>
      </dsp:txBody>
      <dsp:txXfrm>
        <a:off x="2864072" y="101959"/>
        <a:ext cx="1625811" cy="1625811"/>
      </dsp:txXfrm>
    </dsp:sp>
    <dsp:sp modelId="{7F04DFD8-2F70-418B-876D-1BF0B0089A9B}">
      <dsp:nvSpPr>
        <dsp:cNvPr id="0" name=""/>
        <dsp:cNvSpPr/>
      </dsp:nvSpPr>
      <dsp:spPr>
        <a:xfrm>
          <a:off x="-35821" y="175673"/>
          <a:ext cx="4592001" cy="4592001"/>
        </a:xfrm>
        <a:prstGeom prst="circularArrow">
          <a:avLst>
            <a:gd name="adj1" fmla="val 6904"/>
            <a:gd name="adj2" fmla="val 465508"/>
            <a:gd name="adj3" fmla="val 548757"/>
            <a:gd name="adj4" fmla="val 20585735"/>
            <a:gd name="adj5" fmla="val 8055"/>
          </a:avLst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16315-C325-48C8-A118-21FB77850E1B}">
      <dsp:nvSpPr>
        <dsp:cNvPr id="0" name=""/>
        <dsp:cNvSpPr/>
      </dsp:nvSpPr>
      <dsp:spPr>
        <a:xfrm>
          <a:off x="2864072" y="2863279"/>
          <a:ext cx="1625811" cy="1625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куколка</a:t>
          </a:r>
        </a:p>
      </dsp:txBody>
      <dsp:txXfrm>
        <a:off x="2864072" y="2863279"/>
        <a:ext cx="1625811" cy="1625811"/>
      </dsp:txXfrm>
    </dsp:sp>
    <dsp:sp modelId="{24174D5F-1FEC-42A3-A377-2556A4384820}">
      <dsp:nvSpPr>
        <dsp:cNvPr id="0" name=""/>
        <dsp:cNvSpPr/>
      </dsp:nvSpPr>
      <dsp:spPr>
        <a:xfrm>
          <a:off x="36181" y="175673"/>
          <a:ext cx="4592001" cy="4592001"/>
        </a:xfrm>
        <a:prstGeom prst="circularArrow">
          <a:avLst>
            <a:gd name="adj1" fmla="val 6904"/>
            <a:gd name="adj2" fmla="val 465508"/>
            <a:gd name="adj3" fmla="val 5948757"/>
            <a:gd name="adj4" fmla="val 4385735"/>
            <a:gd name="adj5" fmla="val 8055"/>
          </a:avLst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CFED3-4098-416F-8006-666FC91B68F0}">
      <dsp:nvSpPr>
        <dsp:cNvPr id="0" name=""/>
        <dsp:cNvSpPr/>
      </dsp:nvSpPr>
      <dsp:spPr>
        <a:xfrm>
          <a:off x="102752" y="2863279"/>
          <a:ext cx="1625811" cy="1625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Взрослое насекомое</a:t>
          </a:r>
        </a:p>
      </dsp:txBody>
      <dsp:txXfrm>
        <a:off x="102752" y="2863279"/>
        <a:ext cx="1625811" cy="1625811"/>
      </dsp:txXfrm>
    </dsp:sp>
    <dsp:sp modelId="{A44D0529-CEDA-4CD1-9697-CB614FA4B05E}">
      <dsp:nvSpPr>
        <dsp:cNvPr id="0" name=""/>
        <dsp:cNvSpPr/>
      </dsp:nvSpPr>
      <dsp:spPr>
        <a:xfrm>
          <a:off x="-107869" y="-256387"/>
          <a:ext cx="4592001" cy="4592001"/>
        </a:xfrm>
        <a:prstGeom prst="circularArrow">
          <a:avLst>
            <a:gd name="adj1" fmla="val 6904"/>
            <a:gd name="adj2" fmla="val 465508"/>
            <a:gd name="adj3" fmla="val 11348757"/>
            <a:gd name="adj4" fmla="val 9785735"/>
            <a:gd name="adj5" fmla="val 8055"/>
          </a:avLst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8E4A9-FEF1-4656-9655-2F6FC80B178F}">
      <dsp:nvSpPr>
        <dsp:cNvPr id="0" name=""/>
        <dsp:cNvSpPr/>
      </dsp:nvSpPr>
      <dsp:spPr>
        <a:xfrm>
          <a:off x="102752" y="101959"/>
          <a:ext cx="1625811" cy="1625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яйцо</a:t>
          </a:r>
        </a:p>
      </dsp:txBody>
      <dsp:txXfrm>
        <a:off x="102752" y="101959"/>
        <a:ext cx="1625811" cy="1625811"/>
      </dsp:txXfrm>
    </dsp:sp>
    <dsp:sp modelId="{1DF872E5-164C-43FC-AD41-E34E3F15D94F}">
      <dsp:nvSpPr>
        <dsp:cNvPr id="0" name=""/>
        <dsp:cNvSpPr/>
      </dsp:nvSpPr>
      <dsp:spPr>
        <a:xfrm>
          <a:off x="-35821" y="31668"/>
          <a:ext cx="4592001" cy="4592001"/>
        </a:xfrm>
        <a:prstGeom prst="circularArrow">
          <a:avLst>
            <a:gd name="adj1" fmla="val 6904"/>
            <a:gd name="adj2" fmla="val 465508"/>
            <a:gd name="adj3" fmla="val 16748757"/>
            <a:gd name="adj4" fmla="val 15185735"/>
            <a:gd name="adj5" fmla="val 8055"/>
          </a:avLst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108B4-ED10-4DFF-9511-EDBB363DC868}">
      <dsp:nvSpPr>
        <dsp:cNvPr id="0" name=""/>
        <dsp:cNvSpPr/>
      </dsp:nvSpPr>
      <dsp:spPr>
        <a:xfrm>
          <a:off x="4594112" y="281952"/>
          <a:ext cx="1438973" cy="143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личинка</a:t>
          </a:r>
        </a:p>
      </dsp:txBody>
      <dsp:txXfrm>
        <a:off x="4594112" y="281952"/>
        <a:ext cx="1438973" cy="1438973"/>
      </dsp:txXfrm>
    </dsp:sp>
    <dsp:sp modelId="{026129EB-DA51-48EE-AA60-9033FCA8CFA9}">
      <dsp:nvSpPr>
        <dsp:cNvPr id="0" name=""/>
        <dsp:cNvSpPr/>
      </dsp:nvSpPr>
      <dsp:spPr>
        <a:xfrm>
          <a:off x="2519496" y="-288192"/>
          <a:ext cx="3400305" cy="3400305"/>
        </a:xfrm>
        <a:prstGeom prst="circularArrow">
          <a:avLst>
            <a:gd name="adj1" fmla="val 8252"/>
            <a:gd name="adj2" fmla="val 576435"/>
            <a:gd name="adj3" fmla="val 2531872"/>
            <a:gd name="adj4" fmla="val 52699"/>
            <a:gd name="adj5" fmla="val 9628"/>
          </a:avLst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0D8DC-FD77-4665-AEE8-4096B7157BE1}">
      <dsp:nvSpPr>
        <dsp:cNvPr id="0" name=""/>
        <dsp:cNvSpPr/>
      </dsp:nvSpPr>
      <dsp:spPr>
        <a:xfrm>
          <a:off x="3241176" y="2376206"/>
          <a:ext cx="1726609" cy="143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Взрослое насекомое</a:t>
          </a:r>
        </a:p>
      </dsp:txBody>
      <dsp:txXfrm>
        <a:off x="3241176" y="2376206"/>
        <a:ext cx="1726609" cy="1438973"/>
      </dsp:txXfrm>
    </dsp:sp>
    <dsp:sp modelId="{3C4033FB-8933-4328-A4CF-BEF2F056CFB2}">
      <dsp:nvSpPr>
        <dsp:cNvPr id="0" name=""/>
        <dsp:cNvSpPr/>
      </dsp:nvSpPr>
      <dsp:spPr>
        <a:xfrm>
          <a:off x="2303475" y="-432229"/>
          <a:ext cx="3400305" cy="3400305"/>
        </a:xfrm>
        <a:prstGeom prst="circularArrow">
          <a:avLst>
            <a:gd name="adj1" fmla="val 8252"/>
            <a:gd name="adj2" fmla="val 576435"/>
            <a:gd name="adj3" fmla="val 10170866"/>
            <a:gd name="adj4" fmla="val 7691692"/>
            <a:gd name="adj5" fmla="val 9628"/>
          </a:avLst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7D8F8-46C5-435D-A8E0-3B97A07AA712}">
      <dsp:nvSpPr>
        <dsp:cNvPr id="0" name=""/>
        <dsp:cNvSpPr/>
      </dsp:nvSpPr>
      <dsp:spPr>
        <a:xfrm>
          <a:off x="2175875" y="281952"/>
          <a:ext cx="1438973" cy="143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яйцо</a:t>
          </a:r>
        </a:p>
      </dsp:txBody>
      <dsp:txXfrm>
        <a:off x="2175875" y="281952"/>
        <a:ext cx="1438973" cy="1438973"/>
      </dsp:txXfrm>
    </dsp:sp>
    <dsp:sp modelId="{A8571227-BE9C-4BA9-8E24-E56C652B0898}">
      <dsp:nvSpPr>
        <dsp:cNvPr id="0" name=""/>
        <dsp:cNvSpPr/>
      </dsp:nvSpPr>
      <dsp:spPr>
        <a:xfrm>
          <a:off x="2447512" y="-186"/>
          <a:ext cx="3400305" cy="3400305"/>
        </a:xfrm>
        <a:prstGeom prst="circularArrow">
          <a:avLst>
            <a:gd name="adj1" fmla="val 8252"/>
            <a:gd name="adj2" fmla="val 576435"/>
            <a:gd name="adj3" fmla="val 16855360"/>
            <a:gd name="adj4" fmla="val 14968205"/>
            <a:gd name="adj5" fmla="val 9628"/>
          </a:avLst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99790CD-5851-488F-B707-C83F0261DE35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6C533C-B9C9-43B9-8762-D9BBA997B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203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69272B-0FD2-48EB-85DC-D6C47975F36D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7B8B2-98AA-498F-B982-21052B8AD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79FD8-2EA4-4106-9AF8-59C5CFDA5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5CEEB-931C-4836-A98C-49291EFB1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80700-266C-43F6-8BFA-BC6933760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CD8B4-91A0-472E-866A-147F7B91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A224A-9107-4E03-B63E-BC507C26D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66C45-9BDB-41E2-A8D4-8DADC1E67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74B9A-C632-4BAE-A5B4-87F4184B7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63E90-3A11-4293-A02C-BBE76C42E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0CEA8-D14D-4D55-ADD7-7749DD454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FA154-31EF-43D7-9AA8-048A30A78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67211-E15C-47E8-83CD-FE19A5AFA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1A9F-F350-434E-8983-5FC83747F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ECBE38F-B581-4630-BFA7-42B911118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24" r:id="rId3"/>
    <p:sldLayoutId id="2147483723" r:id="rId4"/>
    <p:sldLayoutId id="2147483722" r:id="rId5"/>
    <p:sldLayoutId id="2147483721" r:id="rId6"/>
    <p:sldLayoutId id="2147483720" r:id="rId7"/>
    <p:sldLayoutId id="2147483719" r:id="rId8"/>
    <p:sldLayoutId id="2147483727" r:id="rId9"/>
    <p:sldLayoutId id="2147483718" r:id="rId10"/>
    <p:sldLayoutId id="2147483717" r:id="rId11"/>
    <p:sldLayoutId id="2147483728" r:id="rId12"/>
    <p:sldLayoutId id="2147483729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media1.wav"/><Relationship Id="rId7" Type="http://schemas.openxmlformats.org/officeDocument/2006/relationships/image" Target="../media/image18.jpeg"/><Relationship Id="rId2" Type="http://schemas.microsoft.com/office/2007/relationships/media" Target="../media/media1.wav"/><Relationship Id="rId1" Type="http://schemas.openxmlformats.org/officeDocument/2006/relationships/audio" Target="file:///\\Server\User\Grp2\&#1047;&#1091;&#1090;&#1082;&#1080;&#1089;%20&#1045;&#1042;\&#1074;&#1099;&#1087;&#1091;&#1089;&#1082;&#1085;&#1072;&#1103;%20&#1088;&#1072;&#1073;&#1086;&#1090;&#1072;1\&#1050;&#1086;&#1084;&#1072;&#1088;.wav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17.jpeg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7.xml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0113" y="2349500"/>
            <a:ext cx="7116762" cy="1470025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4D6222"/>
                </a:solidFill>
              </a:rPr>
              <a:t>Развитие насекомых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6913563" cy="1150938"/>
          </a:xfrm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4D6222"/>
                </a:solidFill>
              </a:rPr>
              <a:t>Какой тип развития у майского жука?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3" y="1988840"/>
            <a:ext cx="7124700" cy="40274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Выгнутая вправо стрелка 3">
            <a:hlinkClick r:id="rId3" action="ppaction://hlinksldjump" tooltip="Главная страница"/>
          </p:cNvPr>
          <p:cNvSpPr/>
          <p:nvPr/>
        </p:nvSpPr>
        <p:spPr>
          <a:xfrm>
            <a:off x="8101013" y="5805488"/>
            <a:ext cx="719137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006" y="2528887"/>
            <a:ext cx="3810000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042988" y="427038"/>
            <a:ext cx="6121400" cy="19383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Достаточно ли обработать кошку, чтобы избавить её от блох?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13" y="2636838"/>
            <a:ext cx="3771900" cy="233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Выгнутая вправо стрелка 4">
            <a:hlinkClick r:id="rId4" action="ppaction://hlinksldjump" tooltip="Главная страница"/>
          </p:cNvPr>
          <p:cNvSpPr/>
          <p:nvPr/>
        </p:nvSpPr>
        <p:spPr>
          <a:xfrm>
            <a:off x="7986713" y="5876925"/>
            <a:ext cx="720725" cy="8651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900" y="3030538"/>
            <a:ext cx="4975225" cy="350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3897313" y="476250"/>
            <a:ext cx="3960812" cy="2554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Почему так много комаров во влажных местах?</a:t>
            </a:r>
          </a:p>
        </p:txBody>
      </p:sp>
      <p:pic>
        <p:nvPicPr>
          <p:cNvPr id="4" name="Рисунок 3">
            <a:hlinkClick r:id="" action="ppaction://noaction">
              <a:snd r:embed="rId6" name="Комар.wav"/>
            </a:hlinkClick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476250"/>
            <a:ext cx="2987675" cy="223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5" name="Комар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683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гнутая вправо стрелка 5">
            <a:hlinkClick r:id="rId9" action="ppaction://hlinksldjump" tooltip="Главная страница"/>
          </p:cNvPr>
          <p:cNvSpPr/>
          <p:nvPr/>
        </p:nvSpPr>
        <p:spPr>
          <a:xfrm>
            <a:off x="8101013" y="5805488"/>
            <a:ext cx="719137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Комар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2644" y="6237288"/>
            <a:ext cx="376237" cy="376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7" fill="hold"/>
                                        <p:tgtEl>
                                          <p:spTgt spid="307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838325" y="379413"/>
            <a:ext cx="5327650" cy="25542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Назовите отличия личинки стрекозы от взрослого насекомого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5"/>
          <a:stretch/>
        </p:blipFill>
        <p:spPr>
          <a:xfrm>
            <a:off x="3355975" y="3897313"/>
            <a:ext cx="2374900" cy="252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3" t="4245" r="16335" b="13884"/>
          <a:stretch/>
        </p:blipFill>
        <p:spPr>
          <a:xfrm>
            <a:off x="468313" y="2773363"/>
            <a:ext cx="2290762" cy="2582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31" r="5454"/>
          <a:stretch/>
        </p:blipFill>
        <p:spPr>
          <a:xfrm>
            <a:off x="6300788" y="2773363"/>
            <a:ext cx="2466975" cy="255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Выгнутая вправо стрелка 5">
            <a:hlinkClick r:id="rId5" action="ppaction://hlinksldjump" tooltip="Главная страница"/>
          </p:cNvPr>
          <p:cNvSpPr/>
          <p:nvPr/>
        </p:nvSpPr>
        <p:spPr>
          <a:xfrm>
            <a:off x="7956550" y="5805488"/>
            <a:ext cx="719138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73063" y="1144588"/>
            <a:ext cx="8302625" cy="1570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Они ничего не едят, у них нет ротовых органов, вместо желудка – пузырь, заполненный воздухом, ведь живут они только один день, который личинка ждёт долгих три года, за которые линяет 23 раза </a:t>
            </a:r>
          </a:p>
        </p:txBody>
      </p:sp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549275" y="687388"/>
            <a:ext cx="8137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46" t="5718" r="4573" b="9596"/>
          <a:stretch/>
        </p:blipFill>
        <p:spPr>
          <a:xfrm>
            <a:off x="5430838" y="2441575"/>
            <a:ext cx="2590800" cy="181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-1" r="-4797" b="-1"/>
          <a:stretch/>
        </p:blipFill>
        <p:spPr>
          <a:xfrm>
            <a:off x="373063" y="2886075"/>
            <a:ext cx="4670425" cy="356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213" y="4640263"/>
            <a:ext cx="2590800" cy="179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82588" y="401638"/>
            <a:ext cx="70580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Кто они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Выгнутая вправо стрелка 8">
            <a:hlinkClick r:id="rId5" action="ppaction://hlinksldjump" tooltip="Главная страница"/>
          </p:cNvPr>
          <p:cNvSpPr/>
          <p:nvPr/>
        </p:nvSpPr>
        <p:spPr>
          <a:xfrm>
            <a:off x="8315325" y="5589588"/>
            <a:ext cx="720725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2708275"/>
            <a:ext cx="3294063" cy="247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425" y="2708275"/>
            <a:ext cx="3294063" cy="247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042988" y="981075"/>
            <a:ext cx="6696075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Как зимуют бабочки?</a:t>
            </a:r>
          </a:p>
        </p:txBody>
      </p:sp>
      <p:sp>
        <p:nvSpPr>
          <p:cNvPr id="5" name="Выгнутая вправо стрелка 4">
            <a:hlinkClick r:id="rId4" action="ppaction://hlinksldjump" tooltip="Главная страница"/>
          </p:cNvPr>
          <p:cNvSpPr/>
          <p:nvPr/>
        </p:nvSpPr>
        <p:spPr>
          <a:xfrm>
            <a:off x="8101013" y="5805488"/>
            <a:ext cx="719137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258888" y="388938"/>
            <a:ext cx="6048375" cy="13223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Чьи куколки перед вами?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78" t="6679" r="27778" b="6760"/>
          <a:stretch/>
        </p:blipFill>
        <p:spPr>
          <a:xfrm>
            <a:off x="3638550" y="3652838"/>
            <a:ext cx="2286000" cy="296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2205038"/>
            <a:ext cx="2719388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288" y="2279650"/>
            <a:ext cx="2741612" cy="190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Выгнутая вправо стрелка 6">
            <a:hlinkClick r:id="rId5" action="ppaction://hlinksldjump" tooltip="Главная страница"/>
          </p:cNvPr>
          <p:cNvSpPr/>
          <p:nvPr/>
        </p:nvSpPr>
        <p:spPr>
          <a:xfrm>
            <a:off x="8101013" y="5805488"/>
            <a:ext cx="719137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755650" y="404813"/>
            <a:ext cx="7993063" cy="19383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Какие преимущества имеет развитие с полным превращением</a:t>
            </a:r>
            <a:r>
              <a:rPr lang="ru-RU" sz="3600" dirty="0" smtClean="0"/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46" t="6923" r="10773" b="9197"/>
          <a:stretch/>
        </p:blipFill>
        <p:spPr>
          <a:xfrm>
            <a:off x="5545138" y="2787650"/>
            <a:ext cx="2851150" cy="242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3" y="2781300"/>
            <a:ext cx="2852737" cy="243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Выгнутая вправо стрелка 5">
            <a:hlinkClick r:id="rId4" action="ppaction://hlinksldjump" tooltip="Главная страница"/>
          </p:cNvPr>
          <p:cNvSpPr/>
          <p:nvPr/>
        </p:nvSpPr>
        <p:spPr>
          <a:xfrm>
            <a:off x="8101013" y="5805488"/>
            <a:ext cx="719137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абочка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6933" y="980728"/>
            <a:ext cx="7491921" cy="4824536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7074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09381208"/>
              </p:ext>
            </p:extLst>
          </p:nvPr>
        </p:nvGraphicFramePr>
        <p:xfrm>
          <a:off x="971550" y="1268760"/>
          <a:ext cx="676880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1550" y="476250"/>
            <a:ext cx="70072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Типы развития насекомых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4D6222"/>
                </a:solidFill>
              </a:rPr>
              <a:t>Развитие с полным превращением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Яйцо</a:t>
            </a:r>
          </a:p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Личинка</a:t>
            </a:r>
          </a:p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Куколка</a:t>
            </a:r>
          </a:p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Взрослое насекомое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575" y="2338388"/>
            <a:ext cx="2333625" cy="18669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4" name="Picture 6" descr="1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22" r="5660"/>
          <a:stretch/>
        </p:blipFill>
        <p:spPr>
          <a:xfrm>
            <a:off x="5080000" y="4652963"/>
            <a:ext cx="2452688" cy="18669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24" t="2673" r="6483" b="11819"/>
          <a:stretch/>
        </p:blipFill>
        <p:spPr>
          <a:xfrm>
            <a:off x="6588125" y="1989138"/>
            <a:ext cx="1889125" cy="221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Выгнутая вправо стрелка 3">
            <a:hlinkClick r:id="rId5" action="ppaction://hlinksldjump" tooltip="Главная страница"/>
          </p:cNvPr>
          <p:cNvSpPr/>
          <p:nvPr/>
        </p:nvSpPr>
        <p:spPr>
          <a:xfrm>
            <a:off x="8101013" y="5805488"/>
            <a:ext cx="719137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>
            <a:hlinkClick r:id="rId5" action="ppaction://hlinksldjump" tooltip="Главная страница"/>
          </p:cNvPr>
          <p:cNvSpPr/>
          <p:nvPr/>
        </p:nvSpPr>
        <p:spPr>
          <a:xfrm>
            <a:off x="8088313" y="5805488"/>
            <a:ext cx="720725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000">
              <a:schemeClr val="bg2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bg2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439863"/>
          </a:xfrm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4D6222"/>
                </a:solidFill>
              </a:rPr>
              <a:t>Развитие с полным превращением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123728" y="1628800"/>
          <a:ext cx="4592637" cy="459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2684463" y="40767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трелка вправо 1"/>
          <p:cNvSpPr/>
          <p:nvPr/>
        </p:nvSpPr>
        <p:spPr>
          <a:xfrm rot="14853324">
            <a:off x="2634847" y="3046920"/>
            <a:ext cx="1152128" cy="396044"/>
          </a:xfrm>
          <a:prstGeom prst="rightArrow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Выгнутая вправо стрелка 5">
            <a:hlinkClick r:id="rId7" action="ppaction://hlinksldjump" tooltip="Главная страница"/>
          </p:cNvPr>
          <p:cNvSpPr/>
          <p:nvPr/>
        </p:nvSpPr>
        <p:spPr>
          <a:xfrm>
            <a:off x="8101013" y="5805488"/>
            <a:ext cx="719137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2 -0.02451 C 0.1625 -0.06983 0.25382 -0.03676 0.27917 0.04994 C 0.30434 0.13595 0.25399 0.24278 0.16702 0.28809 C 0.08004 0.33318 -0.01111 0.29989 -0.03628 0.21364 C -0.06163 0.12717 -0.01163 0.02058 0.07552 -0.02451 Z " pathEditMode="relative" rAng="-1278214" ptsTypes="fffff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56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1638"/>
            <a:ext cx="8229600" cy="1371600"/>
          </a:xfrm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4D6222"/>
                </a:solidFill>
              </a:rPr>
              <a:t>Полное превращение имеют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93800" y="1758950"/>
            <a:ext cx="7124700" cy="4052888"/>
          </a:xfrm>
        </p:spPr>
        <p:txBody>
          <a:bodyPr/>
          <a:lstStyle/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Отряд Жесткокрылые</a:t>
            </a:r>
          </a:p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Отряд Чешуекрылые</a:t>
            </a:r>
          </a:p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Отряд Двукрылые</a:t>
            </a:r>
          </a:p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Отряд Перепончатокрылые</a:t>
            </a:r>
          </a:p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Отряд Блохи</a:t>
            </a:r>
          </a:p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Отряд Ручейников</a:t>
            </a:r>
          </a:p>
        </p:txBody>
      </p:sp>
      <p:pic>
        <p:nvPicPr>
          <p:cNvPr id="13317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58" t="2986" r="12658" b="17950"/>
          <a:stretch/>
        </p:blipFill>
        <p:spPr bwMode="auto">
          <a:xfrm>
            <a:off x="5651500" y="4652963"/>
            <a:ext cx="2163763" cy="185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253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004" t="-112581" r="66386" b="112581"/>
          <a:stretch>
            <a:fillRect/>
          </a:stretch>
        </p:blipFill>
        <p:spPr bwMode="auto">
          <a:xfrm>
            <a:off x="3727450" y="2374900"/>
            <a:ext cx="243205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71" r="4062" b="11171"/>
          <a:stretch/>
        </p:blipFill>
        <p:spPr>
          <a:xfrm>
            <a:off x="6159500" y="1773238"/>
            <a:ext cx="2159000" cy="187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Выгнутая вправо стрелка 6">
            <a:hlinkClick r:id="rId4" action="ppaction://hlinksldjump" tooltip="Главная страница"/>
          </p:cNvPr>
          <p:cNvSpPr/>
          <p:nvPr/>
        </p:nvSpPr>
        <p:spPr>
          <a:xfrm>
            <a:off x="8101013" y="5805488"/>
            <a:ext cx="719137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229600" cy="1371600"/>
          </a:xfrm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4D6222"/>
                </a:solidFill>
              </a:rPr>
              <a:t>Развитие с неполным превращением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060575"/>
            <a:ext cx="3600450" cy="3968750"/>
          </a:xfrm>
        </p:spPr>
        <p:txBody>
          <a:bodyPr/>
          <a:lstStyle/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Яйцо</a:t>
            </a:r>
          </a:p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Личинка</a:t>
            </a:r>
          </a:p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Взрослое насекомое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24" t="9868" r="4567" b="7655"/>
          <a:stretch/>
        </p:blipFill>
        <p:spPr>
          <a:xfrm>
            <a:off x="4643438" y="2565400"/>
            <a:ext cx="3671887" cy="25082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Выгнутая вправо стрелка 4">
            <a:hlinkClick r:id="rId3" action="ppaction://hlinksldjump" tooltip="Главная страница"/>
          </p:cNvPr>
          <p:cNvSpPr/>
          <p:nvPr/>
        </p:nvSpPr>
        <p:spPr>
          <a:xfrm>
            <a:off x="8101013" y="5834063"/>
            <a:ext cx="719137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4D6222"/>
                </a:solidFill>
              </a:rPr>
              <a:t>Развитие с неполным превращением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68313" y="2205038"/>
          <a:ext cx="8208962" cy="381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верх 4"/>
          <p:cNvSpPr/>
          <p:nvPr/>
        </p:nvSpPr>
        <p:spPr>
          <a:xfrm rot="18886722">
            <a:off x="3741546" y="3260198"/>
            <a:ext cx="360040" cy="1032164"/>
          </a:xfrm>
          <a:prstGeom prst="upArrow">
            <a:avLst/>
          </a:prstGeom>
          <a:gradFill>
            <a:gsLst>
              <a:gs pos="24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Выгнутая вправо стрелка 5">
            <a:hlinkClick r:id="rId7" action="ppaction://hlinksldjump" tooltip="Главная страница"/>
          </p:cNvPr>
          <p:cNvSpPr/>
          <p:nvPr/>
        </p:nvSpPr>
        <p:spPr>
          <a:xfrm>
            <a:off x="8101013" y="5805488"/>
            <a:ext cx="719137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-0.00925 C -0.00886 -0.09814 0.05208 -0.15416 0.1092 -0.13402 C 0.16666 -0.11365 0.19861 -0.02523 0.18125 0.06343 C 0.16371 0.15232 0.10295 0.20834 0.04566 0.1882 C -0.01163 0.16783 -0.04375 0.0794 -0.02639 -0.00925 Z " pathEditMode="relative" rAng="-4513121" ptsTypes="fffff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4D6222"/>
                </a:solidFill>
              </a:rPr>
              <a:t>Неполное превращение имеют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7124700" cy="4052887"/>
          </a:xfrm>
        </p:spPr>
        <p:txBody>
          <a:bodyPr/>
          <a:lstStyle/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Отряд Равнокрылые</a:t>
            </a:r>
          </a:p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Отряд Прямокрылые</a:t>
            </a:r>
          </a:p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Отряд Клопы</a:t>
            </a:r>
          </a:p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Отряд  Стрекозы</a:t>
            </a:r>
          </a:p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Отряд Тараканы</a:t>
            </a:r>
          </a:p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Отряд Вши</a:t>
            </a:r>
          </a:p>
        </p:txBody>
      </p:sp>
      <p:pic>
        <p:nvPicPr>
          <p:cNvPr id="15364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78" r="9231"/>
          <a:stretch/>
        </p:blipFill>
        <p:spPr bwMode="auto">
          <a:xfrm>
            <a:off x="6011863" y="1557338"/>
            <a:ext cx="2303462" cy="1973262"/>
          </a:xfrm>
          <a:prstGeom prst="rect">
            <a:avLst/>
          </a:prstGeom>
          <a:ln w="317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6" t="6742" r="9933" b="18522"/>
          <a:stretch/>
        </p:blipFill>
        <p:spPr>
          <a:xfrm>
            <a:off x="4427538" y="4248150"/>
            <a:ext cx="3552825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Выгнутая вправо стрелка 6">
            <a:hlinkClick r:id="rId4" action="ppaction://hlinksldjump" tooltip="Главная страница"/>
          </p:cNvPr>
          <p:cNvSpPr/>
          <p:nvPr/>
        </p:nvSpPr>
        <p:spPr>
          <a:xfrm>
            <a:off x="8412163" y="5994400"/>
            <a:ext cx="720725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371600"/>
          </a:xfrm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4D6222"/>
                </a:solidFill>
              </a:rPr>
              <a:t>Кто трижды родится, прежде чем стать взрослым?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636912"/>
            <a:ext cx="3471862" cy="24288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900" y="2635250"/>
            <a:ext cx="3457575" cy="24495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Выгнутая вправо стрелка 4">
            <a:hlinkClick r:id="rId4" action="ppaction://hlinksldjump" tooltip="Главная страница"/>
          </p:cNvPr>
          <p:cNvSpPr/>
          <p:nvPr/>
        </p:nvSpPr>
        <p:spPr>
          <a:xfrm>
            <a:off x="8101013" y="5805488"/>
            <a:ext cx="719137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</TotalTime>
  <Words>181</Words>
  <Application>Microsoft Office PowerPoint</Application>
  <PresentationFormat>Экран (4:3)</PresentationFormat>
  <Paragraphs>50</Paragraphs>
  <Slides>18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Spring</vt:lpstr>
      <vt:lpstr>Развитие насекомых</vt:lpstr>
      <vt:lpstr>Презентация PowerPoint</vt:lpstr>
      <vt:lpstr>Развитие с полным превращением</vt:lpstr>
      <vt:lpstr>Развитие с полным превращением</vt:lpstr>
      <vt:lpstr>Полное превращение имеют</vt:lpstr>
      <vt:lpstr>Развитие с неполным превращением</vt:lpstr>
      <vt:lpstr>Развитие с неполным превращением</vt:lpstr>
      <vt:lpstr>Неполное превращение имеют</vt:lpstr>
      <vt:lpstr>Кто трижды родится, прежде чем стать взрослым?</vt:lpstr>
      <vt:lpstr>Какой тип развития у майского жука?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насекомых</dc:title>
  <dc:creator>Nastya</dc:creator>
  <cp:lastModifiedBy>ЕВ</cp:lastModifiedBy>
  <cp:revision>116</cp:revision>
  <dcterms:created xsi:type="dcterms:W3CDTF">2002-12-10T13:46:07Z</dcterms:created>
  <dcterms:modified xsi:type="dcterms:W3CDTF">2012-06-19T18:29:32Z</dcterms:modified>
</cp:coreProperties>
</file>