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9" r:id="rId2"/>
    <p:sldMasterId id="2147483721" r:id="rId3"/>
    <p:sldMasterId id="2147483733" r:id="rId4"/>
    <p:sldMasterId id="2147483737" r:id="rId5"/>
  </p:sldMasterIdLst>
  <p:sldIdLst>
    <p:sldId id="256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E7C39-42B5-4290-8E68-F4EB7CC5B0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7671DD-D295-4E17-9FBE-8F6DACEEBD3C}">
      <dgm:prSet phldrT="[Текст]"/>
      <dgm:spPr/>
      <dgm:t>
        <a:bodyPr/>
        <a:lstStyle/>
        <a:p>
          <a:r>
            <a:rPr lang="ru-RU" dirty="0" smtClean="0"/>
            <a:t>Финансовая система России </a:t>
          </a:r>
          <a:endParaRPr lang="ru-RU" dirty="0"/>
        </a:p>
      </dgm:t>
    </dgm:pt>
    <dgm:pt modelId="{846D01E8-3BCF-486C-BB78-2651D5B8C867}" type="parTrans" cxnId="{80339690-4D80-4290-8485-945A91A262DF}">
      <dgm:prSet/>
      <dgm:spPr/>
      <dgm:t>
        <a:bodyPr/>
        <a:lstStyle/>
        <a:p>
          <a:endParaRPr lang="ru-RU"/>
        </a:p>
      </dgm:t>
    </dgm:pt>
    <dgm:pt modelId="{DE0A3A04-6038-4583-8862-56B09A824179}" type="sibTrans" cxnId="{80339690-4D80-4290-8485-945A91A262DF}">
      <dgm:prSet/>
      <dgm:spPr/>
      <dgm:t>
        <a:bodyPr/>
        <a:lstStyle/>
        <a:p>
          <a:endParaRPr lang="ru-RU"/>
        </a:p>
      </dgm:t>
    </dgm:pt>
    <dgm:pt modelId="{5F0EFBD6-E856-46FD-B1B3-DFA0A1E6609F}">
      <dgm:prSet phldrT="[Текст]"/>
      <dgm:spPr/>
      <dgm:t>
        <a:bodyPr/>
        <a:lstStyle/>
        <a:p>
          <a:r>
            <a:rPr lang="ru-RU" u="sng" dirty="0" smtClean="0"/>
            <a:t>Государственные и муниципальные финансы </a:t>
          </a:r>
          <a:endParaRPr lang="ru-RU" dirty="0"/>
        </a:p>
      </dgm:t>
    </dgm:pt>
    <dgm:pt modelId="{D0E83298-2272-40E9-A248-793C18762B07}" type="parTrans" cxnId="{426A0340-137E-47D7-BA0F-BFDD90EC723B}">
      <dgm:prSet/>
      <dgm:spPr/>
      <dgm:t>
        <a:bodyPr/>
        <a:lstStyle/>
        <a:p>
          <a:endParaRPr lang="ru-RU"/>
        </a:p>
      </dgm:t>
    </dgm:pt>
    <dgm:pt modelId="{09C66E76-968C-4B22-B667-BC4823891401}" type="sibTrans" cxnId="{426A0340-137E-47D7-BA0F-BFDD90EC723B}">
      <dgm:prSet/>
      <dgm:spPr/>
      <dgm:t>
        <a:bodyPr/>
        <a:lstStyle/>
        <a:p>
          <a:endParaRPr lang="ru-RU"/>
        </a:p>
      </dgm:t>
    </dgm:pt>
    <dgm:pt modelId="{46BDEC88-FD9D-47C3-A6A9-BC27DD1C2741}">
      <dgm:prSet/>
      <dgm:spPr/>
      <dgm:t>
        <a:bodyPr/>
        <a:lstStyle/>
        <a:p>
          <a:r>
            <a:rPr lang="ru-RU" u="sng" dirty="0" smtClean="0"/>
            <a:t>Финансы хозяйствующих субъектов</a:t>
          </a:r>
          <a:endParaRPr lang="ru-RU" dirty="0"/>
        </a:p>
      </dgm:t>
    </dgm:pt>
    <dgm:pt modelId="{5AB7E2CA-176B-474A-AF89-6A1D2BF52DBF}" type="parTrans" cxnId="{6033B149-BB70-462E-87EA-2D30EE7CFD9D}">
      <dgm:prSet/>
      <dgm:spPr/>
      <dgm:t>
        <a:bodyPr/>
        <a:lstStyle/>
        <a:p>
          <a:endParaRPr lang="ru-RU"/>
        </a:p>
      </dgm:t>
    </dgm:pt>
    <dgm:pt modelId="{419384D1-FCC6-4698-AB24-4EF4EEF4CA96}" type="sibTrans" cxnId="{6033B149-BB70-462E-87EA-2D30EE7CFD9D}">
      <dgm:prSet/>
      <dgm:spPr/>
      <dgm:t>
        <a:bodyPr/>
        <a:lstStyle/>
        <a:p>
          <a:endParaRPr lang="ru-RU"/>
        </a:p>
      </dgm:t>
    </dgm:pt>
    <dgm:pt modelId="{E72069CA-2B6F-4D8A-BD97-06518B8BE540}">
      <dgm:prSet/>
      <dgm:spPr/>
      <dgm:t>
        <a:bodyPr/>
        <a:lstStyle/>
        <a:p>
          <a:r>
            <a:rPr lang="ru-RU" dirty="0" smtClean="0"/>
            <a:t>Бюджетную систему</a:t>
          </a:r>
          <a:endParaRPr lang="ru-RU" dirty="0"/>
        </a:p>
      </dgm:t>
    </dgm:pt>
    <dgm:pt modelId="{A8076096-1272-4E35-9CD2-D13EC70B41BE}" type="parTrans" cxnId="{1F3E3897-78A2-4828-B713-34096B7B449C}">
      <dgm:prSet/>
      <dgm:spPr/>
      <dgm:t>
        <a:bodyPr/>
        <a:lstStyle/>
        <a:p>
          <a:endParaRPr lang="ru-RU"/>
        </a:p>
      </dgm:t>
    </dgm:pt>
    <dgm:pt modelId="{B811830B-E5AB-4699-B35F-744C32FF035E}" type="sibTrans" cxnId="{1F3E3897-78A2-4828-B713-34096B7B449C}">
      <dgm:prSet/>
      <dgm:spPr/>
      <dgm:t>
        <a:bodyPr/>
        <a:lstStyle/>
        <a:p>
          <a:endParaRPr lang="ru-RU"/>
        </a:p>
      </dgm:t>
    </dgm:pt>
    <dgm:pt modelId="{421DFDCB-1BBA-4EB4-A6B0-0C2338AF3952}">
      <dgm:prSet/>
      <dgm:spPr/>
      <dgm:t>
        <a:bodyPr/>
        <a:lstStyle/>
        <a:p>
          <a:r>
            <a:rPr lang="ru-RU" dirty="0" smtClean="0"/>
            <a:t>Внебюджетные фонды</a:t>
          </a:r>
          <a:endParaRPr lang="ru-RU" dirty="0"/>
        </a:p>
      </dgm:t>
    </dgm:pt>
    <dgm:pt modelId="{95640085-33DD-4CD9-A699-440F210C63CE}" type="parTrans" cxnId="{BDF2905A-41AA-413E-BD6A-1CB99CEBFA75}">
      <dgm:prSet/>
      <dgm:spPr/>
      <dgm:t>
        <a:bodyPr/>
        <a:lstStyle/>
        <a:p>
          <a:endParaRPr lang="ru-RU"/>
        </a:p>
      </dgm:t>
    </dgm:pt>
    <dgm:pt modelId="{9F77090E-94A0-4D6D-BFC2-7D655C35EFED}" type="sibTrans" cxnId="{BDF2905A-41AA-413E-BD6A-1CB99CEBFA75}">
      <dgm:prSet/>
      <dgm:spPr/>
      <dgm:t>
        <a:bodyPr/>
        <a:lstStyle/>
        <a:p>
          <a:endParaRPr lang="ru-RU"/>
        </a:p>
      </dgm:t>
    </dgm:pt>
    <dgm:pt modelId="{A7B76010-BAFD-4E93-9092-341805FE7660}">
      <dgm:prSet/>
      <dgm:spPr/>
      <dgm:t>
        <a:bodyPr/>
        <a:lstStyle/>
        <a:p>
          <a:r>
            <a:rPr lang="ru-RU" dirty="0" smtClean="0"/>
            <a:t>Государственный кредит</a:t>
          </a:r>
          <a:endParaRPr lang="ru-RU" dirty="0"/>
        </a:p>
      </dgm:t>
    </dgm:pt>
    <dgm:pt modelId="{1EE7E197-CFE0-480A-AB97-E71D8782ABA5}" type="parTrans" cxnId="{B2CB97DC-15DC-4EBA-ADBB-01CA2061DE3C}">
      <dgm:prSet/>
      <dgm:spPr/>
      <dgm:t>
        <a:bodyPr/>
        <a:lstStyle/>
        <a:p>
          <a:endParaRPr lang="ru-RU"/>
        </a:p>
      </dgm:t>
    </dgm:pt>
    <dgm:pt modelId="{8D47654D-A19D-484B-A3EE-F16393ADA0D1}" type="sibTrans" cxnId="{B2CB97DC-15DC-4EBA-ADBB-01CA2061DE3C}">
      <dgm:prSet/>
      <dgm:spPr/>
      <dgm:t>
        <a:bodyPr/>
        <a:lstStyle/>
        <a:p>
          <a:endParaRPr lang="ru-RU"/>
        </a:p>
      </dgm:t>
    </dgm:pt>
    <dgm:pt modelId="{A8A7B071-A7C1-46C3-B96A-5B93769F1A33}">
      <dgm:prSet/>
      <dgm:spPr/>
      <dgm:t>
        <a:bodyPr/>
        <a:lstStyle/>
        <a:p>
          <a:r>
            <a:rPr lang="ru-RU" dirty="0" smtClean="0"/>
            <a:t>Коммерческих предприятий и организаций</a:t>
          </a:r>
          <a:endParaRPr lang="ru-RU" dirty="0"/>
        </a:p>
      </dgm:t>
    </dgm:pt>
    <dgm:pt modelId="{D4EC22CC-3FE8-42E2-B533-34B12A290CAE}" type="parTrans" cxnId="{9C9F176F-CB13-431A-A85A-B163DA0984C7}">
      <dgm:prSet/>
      <dgm:spPr/>
      <dgm:t>
        <a:bodyPr/>
        <a:lstStyle/>
        <a:p>
          <a:endParaRPr lang="ru-RU"/>
        </a:p>
      </dgm:t>
    </dgm:pt>
    <dgm:pt modelId="{BADD1E77-6397-4E74-A8B1-201185464996}" type="sibTrans" cxnId="{9C9F176F-CB13-431A-A85A-B163DA0984C7}">
      <dgm:prSet/>
      <dgm:spPr/>
      <dgm:t>
        <a:bodyPr/>
        <a:lstStyle/>
        <a:p>
          <a:endParaRPr lang="ru-RU"/>
        </a:p>
      </dgm:t>
    </dgm:pt>
    <dgm:pt modelId="{F0048154-8B83-46C5-98E4-3CA49942EF05}">
      <dgm:prSet/>
      <dgm:spPr/>
      <dgm:t>
        <a:bodyPr/>
        <a:lstStyle/>
        <a:p>
          <a:r>
            <a:rPr lang="ru-RU" smtClean="0"/>
            <a:t>Финансовых посредников </a:t>
          </a:r>
          <a:endParaRPr lang="ru-RU"/>
        </a:p>
      </dgm:t>
    </dgm:pt>
    <dgm:pt modelId="{F72125F3-2784-4AEA-85AA-289EF377E120}" type="parTrans" cxnId="{49B38344-29A3-4CE5-9C81-1D22BD4E3139}">
      <dgm:prSet/>
      <dgm:spPr/>
      <dgm:t>
        <a:bodyPr/>
        <a:lstStyle/>
        <a:p>
          <a:endParaRPr lang="ru-RU"/>
        </a:p>
      </dgm:t>
    </dgm:pt>
    <dgm:pt modelId="{A5DFBE18-5FAB-44E1-89E4-739047DDC1C1}" type="sibTrans" cxnId="{49B38344-29A3-4CE5-9C81-1D22BD4E3139}">
      <dgm:prSet/>
      <dgm:spPr/>
      <dgm:t>
        <a:bodyPr/>
        <a:lstStyle/>
        <a:p>
          <a:endParaRPr lang="ru-RU"/>
        </a:p>
      </dgm:t>
    </dgm:pt>
    <dgm:pt modelId="{FC7886DB-EDEE-412A-BF2B-360808FE2A38}">
      <dgm:prSet/>
      <dgm:spPr/>
      <dgm:t>
        <a:bodyPr/>
        <a:lstStyle/>
        <a:p>
          <a:r>
            <a:rPr lang="ru-RU" dirty="0" smtClean="0"/>
            <a:t>Некоммерческих организаций</a:t>
          </a:r>
          <a:endParaRPr lang="ru-RU" dirty="0"/>
        </a:p>
      </dgm:t>
    </dgm:pt>
    <dgm:pt modelId="{7213DE34-F26A-4ADF-B45A-ED96DCA9484E}" type="parTrans" cxnId="{B1950013-E02D-47F7-89A6-E99D0B8FF331}">
      <dgm:prSet/>
      <dgm:spPr/>
      <dgm:t>
        <a:bodyPr/>
        <a:lstStyle/>
        <a:p>
          <a:endParaRPr lang="ru-RU"/>
        </a:p>
      </dgm:t>
    </dgm:pt>
    <dgm:pt modelId="{43DF4E40-7ED8-4224-81E2-D75C8128EB36}" type="sibTrans" cxnId="{B1950013-E02D-47F7-89A6-E99D0B8FF331}">
      <dgm:prSet/>
      <dgm:spPr/>
      <dgm:t>
        <a:bodyPr/>
        <a:lstStyle/>
        <a:p>
          <a:endParaRPr lang="ru-RU"/>
        </a:p>
      </dgm:t>
    </dgm:pt>
    <dgm:pt modelId="{206DDC46-56CB-4FC9-A934-8117DF1F3D48}" type="pres">
      <dgm:prSet presAssocID="{5A0E7C39-42B5-4290-8E68-F4EB7CC5B0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BF7CBF-4C4B-4EF0-A86D-15A25E1FEC42}" type="pres">
      <dgm:prSet presAssocID="{E57671DD-D295-4E17-9FBE-8F6DACEEBD3C}" presName="hierRoot1" presStyleCnt="0">
        <dgm:presLayoutVars>
          <dgm:hierBranch val="init"/>
        </dgm:presLayoutVars>
      </dgm:prSet>
      <dgm:spPr/>
    </dgm:pt>
    <dgm:pt modelId="{8C85467F-AD51-4CBF-BACB-4D58C8EB8814}" type="pres">
      <dgm:prSet presAssocID="{E57671DD-D295-4E17-9FBE-8F6DACEEBD3C}" presName="rootComposite1" presStyleCnt="0"/>
      <dgm:spPr/>
    </dgm:pt>
    <dgm:pt modelId="{312029B9-C386-4DBE-B889-44837AAA3C60}" type="pres">
      <dgm:prSet presAssocID="{E57671DD-D295-4E17-9FBE-8F6DACEEBD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B5782B-4787-4D37-AE24-B87CE41290F4}" type="pres">
      <dgm:prSet presAssocID="{E57671DD-D295-4E17-9FBE-8F6DACEEBD3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1C8C7B-10BA-43D5-8CD2-0F30A0FC2E94}" type="pres">
      <dgm:prSet presAssocID="{E57671DD-D295-4E17-9FBE-8F6DACEEBD3C}" presName="hierChild2" presStyleCnt="0"/>
      <dgm:spPr/>
    </dgm:pt>
    <dgm:pt modelId="{9C9716D0-4BEB-47D3-8FD4-0E51FBCED8C6}" type="pres">
      <dgm:prSet presAssocID="{D0E83298-2272-40E9-A248-793C18762B0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46F5588-5693-4B12-A082-FF6E2CF9AE56}" type="pres">
      <dgm:prSet presAssocID="{5F0EFBD6-E856-46FD-B1B3-DFA0A1E6609F}" presName="hierRoot2" presStyleCnt="0">
        <dgm:presLayoutVars>
          <dgm:hierBranch val="init"/>
        </dgm:presLayoutVars>
      </dgm:prSet>
      <dgm:spPr/>
    </dgm:pt>
    <dgm:pt modelId="{F4B44CFB-DAAE-49C7-8975-C26BEDC5CDE0}" type="pres">
      <dgm:prSet presAssocID="{5F0EFBD6-E856-46FD-B1B3-DFA0A1E6609F}" presName="rootComposite" presStyleCnt="0"/>
      <dgm:spPr/>
    </dgm:pt>
    <dgm:pt modelId="{2716EA5D-1A72-4F38-8CBB-6A31A3E7A748}" type="pres">
      <dgm:prSet presAssocID="{5F0EFBD6-E856-46FD-B1B3-DFA0A1E6609F}" presName="rootText" presStyleLbl="node2" presStyleIdx="0" presStyleCnt="2" custScaleX="144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FB085C-F882-4F2D-AE2D-AEC38DFFA9A5}" type="pres">
      <dgm:prSet presAssocID="{5F0EFBD6-E856-46FD-B1B3-DFA0A1E6609F}" presName="rootConnector" presStyleLbl="node2" presStyleIdx="0" presStyleCnt="2"/>
      <dgm:spPr/>
      <dgm:t>
        <a:bodyPr/>
        <a:lstStyle/>
        <a:p>
          <a:endParaRPr lang="ru-RU"/>
        </a:p>
      </dgm:t>
    </dgm:pt>
    <dgm:pt modelId="{840DD965-D254-49E8-BA3A-A791564022F4}" type="pres">
      <dgm:prSet presAssocID="{5F0EFBD6-E856-46FD-B1B3-DFA0A1E6609F}" presName="hierChild4" presStyleCnt="0"/>
      <dgm:spPr/>
    </dgm:pt>
    <dgm:pt modelId="{424ACB73-E289-431D-906E-B65D36012073}" type="pres">
      <dgm:prSet presAssocID="{A8076096-1272-4E35-9CD2-D13EC70B41BE}" presName="Name37" presStyleLbl="parChTrans1D3" presStyleIdx="0" presStyleCnt="6"/>
      <dgm:spPr/>
      <dgm:t>
        <a:bodyPr/>
        <a:lstStyle/>
        <a:p>
          <a:endParaRPr lang="ru-RU"/>
        </a:p>
      </dgm:t>
    </dgm:pt>
    <dgm:pt modelId="{C4896870-B78A-4C3F-9C15-B25D231E8EE3}" type="pres">
      <dgm:prSet presAssocID="{E72069CA-2B6F-4D8A-BD97-06518B8BE540}" presName="hierRoot2" presStyleCnt="0">
        <dgm:presLayoutVars>
          <dgm:hierBranch val="init"/>
        </dgm:presLayoutVars>
      </dgm:prSet>
      <dgm:spPr/>
    </dgm:pt>
    <dgm:pt modelId="{C9434CCF-F1BB-467D-A7C0-2085869B4AA8}" type="pres">
      <dgm:prSet presAssocID="{E72069CA-2B6F-4D8A-BD97-06518B8BE540}" presName="rootComposite" presStyleCnt="0"/>
      <dgm:spPr/>
    </dgm:pt>
    <dgm:pt modelId="{0662FF19-BD90-48C0-95A2-87E7869511C3}" type="pres">
      <dgm:prSet presAssocID="{E72069CA-2B6F-4D8A-BD97-06518B8BE540}" presName="rootText" presStyleLbl="node3" presStyleIdx="0" presStyleCnt="6" custScaleX="1663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203CF9-745C-42C3-9D64-A7618542DFC5}" type="pres">
      <dgm:prSet presAssocID="{E72069CA-2B6F-4D8A-BD97-06518B8BE540}" presName="rootConnector" presStyleLbl="node3" presStyleIdx="0" presStyleCnt="6"/>
      <dgm:spPr/>
      <dgm:t>
        <a:bodyPr/>
        <a:lstStyle/>
        <a:p>
          <a:endParaRPr lang="ru-RU"/>
        </a:p>
      </dgm:t>
    </dgm:pt>
    <dgm:pt modelId="{8070A75A-6C9B-4D4C-B2B0-F243F102A365}" type="pres">
      <dgm:prSet presAssocID="{E72069CA-2B6F-4D8A-BD97-06518B8BE540}" presName="hierChild4" presStyleCnt="0"/>
      <dgm:spPr/>
    </dgm:pt>
    <dgm:pt modelId="{54BAF12B-9582-4556-A995-D2DA65D617F5}" type="pres">
      <dgm:prSet presAssocID="{E72069CA-2B6F-4D8A-BD97-06518B8BE540}" presName="hierChild5" presStyleCnt="0"/>
      <dgm:spPr/>
    </dgm:pt>
    <dgm:pt modelId="{F1842908-79B1-426B-9FC7-75B5F10F8113}" type="pres">
      <dgm:prSet presAssocID="{95640085-33DD-4CD9-A699-440F210C63CE}" presName="Name37" presStyleLbl="parChTrans1D3" presStyleIdx="1" presStyleCnt="6"/>
      <dgm:spPr/>
      <dgm:t>
        <a:bodyPr/>
        <a:lstStyle/>
        <a:p>
          <a:endParaRPr lang="ru-RU"/>
        </a:p>
      </dgm:t>
    </dgm:pt>
    <dgm:pt modelId="{997E97B8-B0E4-424A-BC91-E78781E0BBF7}" type="pres">
      <dgm:prSet presAssocID="{421DFDCB-1BBA-4EB4-A6B0-0C2338AF3952}" presName="hierRoot2" presStyleCnt="0">
        <dgm:presLayoutVars>
          <dgm:hierBranch val="init"/>
        </dgm:presLayoutVars>
      </dgm:prSet>
      <dgm:spPr/>
    </dgm:pt>
    <dgm:pt modelId="{85992D3E-498E-4B9B-A462-98B873A96049}" type="pres">
      <dgm:prSet presAssocID="{421DFDCB-1BBA-4EB4-A6B0-0C2338AF3952}" presName="rootComposite" presStyleCnt="0"/>
      <dgm:spPr/>
    </dgm:pt>
    <dgm:pt modelId="{CF6EDE9D-8130-4BB8-8D75-7159BBA45415}" type="pres">
      <dgm:prSet presAssocID="{421DFDCB-1BBA-4EB4-A6B0-0C2338AF3952}" presName="rootText" presStyleLbl="node3" presStyleIdx="1" presStyleCnt="6" custScaleX="171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E469A8-DA1B-40A2-9C8A-5BBC09948403}" type="pres">
      <dgm:prSet presAssocID="{421DFDCB-1BBA-4EB4-A6B0-0C2338AF3952}" presName="rootConnector" presStyleLbl="node3" presStyleIdx="1" presStyleCnt="6"/>
      <dgm:spPr/>
      <dgm:t>
        <a:bodyPr/>
        <a:lstStyle/>
        <a:p>
          <a:endParaRPr lang="ru-RU"/>
        </a:p>
      </dgm:t>
    </dgm:pt>
    <dgm:pt modelId="{1AE049AA-63D6-47FE-B1DC-0D30A166C337}" type="pres">
      <dgm:prSet presAssocID="{421DFDCB-1BBA-4EB4-A6B0-0C2338AF3952}" presName="hierChild4" presStyleCnt="0"/>
      <dgm:spPr/>
    </dgm:pt>
    <dgm:pt modelId="{351BC0E3-C429-431B-9967-8F37B3F75CF5}" type="pres">
      <dgm:prSet presAssocID="{421DFDCB-1BBA-4EB4-A6B0-0C2338AF3952}" presName="hierChild5" presStyleCnt="0"/>
      <dgm:spPr/>
    </dgm:pt>
    <dgm:pt modelId="{3C313532-36DF-4CD8-A141-C25EA950FC03}" type="pres">
      <dgm:prSet presAssocID="{1EE7E197-CFE0-480A-AB97-E71D8782ABA5}" presName="Name37" presStyleLbl="parChTrans1D3" presStyleIdx="2" presStyleCnt="6"/>
      <dgm:spPr/>
      <dgm:t>
        <a:bodyPr/>
        <a:lstStyle/>
        <a:p>
          <a:endParaRPr lang="ru-RU"/>
        </a:p>
      </dgm:t>
    </dgm:pt>
    <dgm:pt modelId="{944948AE-56EC-4200-962E-CB992A327446}" type="pres">
      <dgm:prSet presAssocID="{A7B76010-BAFD-4E93-9092-341805FE7660}" presName="hierRoot2" presStyleCnt="0">
        <dgm:presLayoutVars>
          <dgm:hierBranch val="init"/>
        </dgm:presLayoutVars>
      </dgm:prSet>
      <dgm:spPr/>
    </dgm:pt>
    <dgm:pt modelId="{9C6DC590-60BD-46C1-97E8-672833C83A48}" type="pres">
      <dgm:prSet presAssocID="{A7B76010-BAFD-4E93-9092-341805FE7660}" presName="rootComposite" presStyleCnt="0"/>
      <dgm:spPr/>
    </dgm:pt>
    <dgm:pt modelId="{6B278B60-63A8-4E17-B700-C711204ACC59}" type="pres">
      <dgm:prSet presAssocID="{A7B76010-BAFD-4E93-9092-341805FE7660}" presName="rootText" presStyleLbl="node3" presStyleIdx="2" presStyleCnt="6" custScaleX="171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70A832-DF3F-4651-BDE4-5815EA090534}" type="pres">
      <dgm:prSet presAssocID="{A7B76010-BAFD-4E93-9092-341805FE7660}" presName="rootConnector" presStyleLbl="node3" presStyleIdx="2" presStyleCnt="6"/>
      <dgm:spPr/>
      <dgm:t>
        <a:bodyPr/>
        <a:lstStyle/>
        <a:p>
          <a:endParaRPr lang="ru-RU"/>
        </a:p>
      </dgm:t>
    </dgm:pt>
    <dgm:pt modelId="{99DBE315-AB78-4725-A9F2-E97B602481F1}" type="pres">
      <dgm:prSet presAssocID="{A7B76010-BAFD-4E93-9092-341805FE7660}" presName="hierChild4" presStyleCnt="0"/>
      <dgm:spPr/>
    </dgm:pt>
    <dgm:pt modelId="{EC2C303D-917B-4333-9D15-A114E5EF5E85}" type="pres">
      <dgm:prSet presAssocID="{A7B76010-BAFD-4E93-9092-341805FE7660}" presName="hierChild5" presStyleCnt="0"/>
      <dgm:spPr/>
    </dgm:pt>
    <dgm:pt modelId="{06D5C590-5BE9-46D7-BD6E-B3CF9B1B351F}" type="pres">
      <dgm:prSet presAssocID="{5F0EFBD6-E856-46FD-B1B3-DFA0A1E6609F}" presName="hierChild5" presStyleCnt="0"/>
      <dgm:spPr/>
    </dgm:pt>
    <dgm:pt modelId="{03A14967-C7F6-4E08-822D-AA0238D36289}" type="pres">
      <dgm:prSet presAssocID="{5AB7E2CA-176B-474A-AF89-6A1D2BF52DB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4FBFA4B-26C9-48A7-9AB7-034F1FAFAAD6}" type="pres">
      <dgm:prSet presAssocID="{46BDEC88-FD9D-47C3-A6A9-BC27DD1C2741}" presName="hierRoot2" presStyleCnt="0">
        <dgm:presLayoutVars>
          <dgm:hierBranch val="init"/>
        </dgm:presLayoutVars>
      </dgm:prSet>
      <dgm:spPr/>
    </dgm:pt>
    <dgm:pt modelId="{988A8DF9-B34E-46B4-B380-15995D69819F}" type="pres">
      <dgm:prSet presAssocID="{46BDEC88-FD9D-47C3-A6A9-BC27DD1C2741}" presName="rootComposite" presStyleCnt="0"/>
      <dgm:spPr/>
    </dgm:pt>
    <dgm:pt modelId="{C3CF3EE9-C282-4621-AF67-2711B31386E2}" type="pres">
      <dgm:prSet presAssocID="{46BDEC88-FD9D-47C3-A6A9-BC27DD1C2741}" presName="rootText" presStyleLbl="node2" presStyleIdx="1" presStyleCnt="2" custScaleX="169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8D645D-7200-437A-A4A7-91CA80B6AC23}" type="pres">
      <dgm:prSet presAssocID="{46BDEC88-FD9D-47C3-A6A9-BC27DD1C2741}" presName="rootConnector" presStyleLbl="node2" presStyleIdx="1" presStyleCnt="2"/>
      <dgm:spPr/>
      <dgm:t>
        <a:bodyPr/>
        <a:lstStyle/>
        <a:p>
          <a:endParaRPr lang="ru-RU"/>
        </a:p>
      </dgm:t>
    </dgm:pt>
    <dgm:pt modelId="{549D3ECD-29AE-4569-A34A-1D0FCF8D4AE8}" type="pres">
      <dgm:prSet presAssocID="{46BDEC88-FD9D-47C3-A6A9-BC27DD1C2741}" presName="hierChild4" presStyleCnt="0"/>
      <dgm:spPr/>
    </dgm:pt>
    <dgm:pt modelId="{7D566672-A0D9-4A2F-BF90-0DC51CFC0040}" type="pres">
      <dgm:prSet presAssocID="{D4EC22CC-3FE8-42E2-B533-34B12A290CAE}" presName="Name37" presStyleLbl="parChTrans1D3" presStyleIdx="3" presStyleCnt="6"/>
      <dgm:spPr/>
      <dgm:t>
        <a:bodyPr/>
        <a:lstStyle/>
        <a:p>
          <a:endParaRPr lang="ru-RU"/>
        </a:p>
      </dgm:t>
    </dgm:pt>
    <dgm:pt modelId="{9F54551E-AA6A-439D-9965-887FC1C1310E}" type="pres">
      <dgm:prSet presAssocID="{A8A7B071-A7C1-46C3-B96A-5B93769F1A33}" presName="hierRoot2" presStyleCnt="0">
        <dgm:presLayoutVars>
          <dgm:hierBranch val="init"/>
        </dgm:presLayoutVars>
      </dgm:prSet>
      <dgm:spPr/>
    </dgm:pt>
    <dgm:pt modelId="{2607636D-EF55-43F8-92CB-B493CBCC732E}" type="pres">
      <dgm:prSet presAssocID="{A8A7B071-A7C1-46C3-B96A-5B93769F1A33}" presName="rootComposite" presStyleCnt="0"/>
      <dgm:spPr/>
    </dgm:pt>
    <dgm:pt modelId="{057FA69D-9DF9-48F9-B08F-AE11CF2BB70D}" type="pres">
      <dgm:prSet presAssocID="{A8A7B071-A7C1-46C3-B96A-5B93769F1A33}" presName="rootText" presStyleLbl="node3" presStyleIdx="3" presStyleCnt="6" custScaleX="182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92AFD5-C294-40EC-98A4-772E2BB2756A}" type="pres">
      <dgm:prSet presAssocID="{A8A7B071-A7C1-46C3-B96A-5B93769F1A33}" presName="rootConnector" presStyleLbl="node3" presStyleIdx="3" presStyleCnt="6"/>
      <dgm:spPr/>
      <dgm:t>
        <a:bodyPr/>
        <a:lstStyle/>
        <a:p>
          <a:endParaRPr lang="ru-RU"/>
        </a:p>
      </dgm:t>
    </dgm:pt>
    <dgm:pt modelId="{04BA53E5-8072-4B54-BC4B-DB30781C5207}" type="pres">
      <dgm:prSet presAssocID="{A8A7B071-A7C1-46C3-B96A-5B93769F1A33}" presName="hierChild4" presStyleCnt="0"/>
      <dgm:spPr/>
    </dgm:pt>
    <dgm:pt modelId="{F6E6523B-37C9-4733-AB65-9BD392F6B820}" type="pres">
      <dgm:prSet presAssocID="{A8A7B071-A7C1-46C3-B96A-5B93769F1A33}" presName="hierChild5" presStyleCnt="0"/>
      <dgm:spPr/>
    </dgm:pt>
    <dgm:pt modelId="{50F11CDA-E713-4378-B43C-D94036F06BC0}" type="pres">
      <dgm:prSet presAssocID="{F72125F3-2784-4AEA-85AA-289EF377E120}" presName="Name37" presStyleLbl="parChTrans1D3" presStyleIdx="4" presStyleCnt="6"/>
      <dgm:spPr/>
      <dgm:t>
        <a:bodyPr/>
        <a:lstStyle/>
        <a:p>
          <a:endParaRPr lang="ru-RU"/>
        </a:p>
      </dgm:t>
    </dgm:pt>
    <dgm:pt modelId="{B37EE338-8727-45B9-92B7-2434EFE7DA75}" type="pres">
      <dgm:prSet presAssocID="{F0048154-8B83-46C5-98E4-3CA49942EF05}" presName="hierRoot2" presStyleCnt="0">
        <dgm:presLayoutVars>
          <dgm:hierBranch val="init"/>
        </dgm:presLayoutVars>
      </dgm:prSet>
      <dgm:spPr/>
    </dgm:pt>
    <dgm:pt modelId="{EA07B277-ECA2-436C-854A-06677CA180DB}" type="pres">
      <dgm:prSet presAssocID="{F0048154-8B83-46C5-98E4-3CA49942EF05}" presName="rootComposite" presStyleCnt="0"/>
      <dgm:spPr/>
    </dgm:pt>
    <dgm:pt modelId="{3BE6E681-9E84-49A6-A2E4-BF89BB05DFB8}" type="pres">
      <dgm:prSet presAssocID="{F0048154-8B83-46C5-98E4-3CA49942EF05}" presName="rootText" presStyleLbl="node3" presStyleIdx="4" presStyleCnt="6" custScaleX="189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78BC6E-6C99-4F96-B4C4-DF1BF899C369}" type="pres">
      <dgm:prSet presAssocID="{F0048154-8B83-46C5-98E4-3CA49942EF05}" presName="rootConnector" presStyleLbl="node3" presStyleIdx="4" presStyleCnt="6"/>
      <dgm:spPr/>
      <dgm:t>
        <a:bodyPr/>
        <a:lstStyle/>
        <a:p>
          <a:endParaRPr lang="ru-RU"/>
        </a:p>
      </dgm:t>
    </dgm:pt>
    <dgm:pt modelId="{975A386F-6E44-42B9-AA27-41BC0F6DF001}" type="pres">
      <dgm:prSet presAssocID="{F0048154-8B83-46C5-98E4-3CA49942EF05}" presName="hierChild4" presStyleCnt="0"/>
      <dgm:spPr/>
    </dgm:pt>
    <dgm:pt modelId="{8B697FE5-4F4D-4198-8C61-B899EA8C0F71}" type="pres">
      <dgm:prSet presAssocID="{F0048154-8B83-46C5-98E4-3CA49942EF05}" presName="hierChild5" presStyleCnt="0"/>
      <dgm:spPr/>
    </dgm:pt>
    <dgm:pt modelId="{6E0898AF-FA9E-4A5E-AB34-E95134720AC4}" type="pres">
      <dgm:prSet presAssocID="{7213DE34-F26A-4ADF-B45A-ED96DCA9484E}" presName="Name37" presStyleLbl="parChTrans1D3" presStyleIdx="5" presStyleCnt="6"/>
      <dgm:spPr/>
      <dgm:t>
        <a:bodyPr/>
        <a:lstStyle/>
        <a:p>
          <a:endParaRPr lang="ru-RU"/>
        </a:p>
      </dgm:t>
    </dgm:pt>
    <dgm:pt modelId="{DE98ECE6-F5D5-4EB6-9B48-C208DC8C94B5}" type="pres">
      <dgm:prSet presAssocID="{FC7886DB-EDEE-412A-BF2B-360808FE2A38}" presName="hierRoot2" presStyleCnt="0">
        <dgm:presLayoutVars>
          <dgm:hierBranch val="init"/>
        </dgm:presLayoutVars>
      </dgm:prSet>
      <dgm:spPr/>
    </dgm:pt>
    <dgm:pt modelId="{F3BCB9F8-5018-4300-A7C2-5C94CB53C31C}" type="pres">
      <dgm:prSet presAssocID="{FC7886DB-EDEE-412A-BF2B-360808FE2A38}" presName="rootComposite" presStyleCnt="0"/>
      <dgm:spPr/>
    </dgm:pt>
    <dgm:pt modelId="{258D6A50-C00B-42A4-BE0F-4C439C2807AB}" type="pres">
      <dgm:prSet presAssocID="{FC7886DB-EDEE-412A-BF2B-360808FE2A38}" presName="rootText" presStyleLbl="node3" presStyleIdx="5" presStyleCnt="6" custScaleX="183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D4E72-07F0-4633-881A-1E8D148E5AC3}" type="pres">
      <dgm:prSet presAssocID="{FC7886DB-EDEE-412A-BF2B-360808FE2A38}" presName="rootConnector" presStyleLbl="node3" presStyleIdx="5" presStyleCnt="6"/>
      <dgm:spPr/>
      <dgm:t>
        <a:bodyPr/>
        <a:lstStyle/>
        <a:p>
          <a:endParaRPr lang="ru-RU"/>
        </a:p>
      </dgm:t>
    </dgm:pt>
    <dgm:pt modelId="{8579DB09-F69C-4AB9-B984-C0E93FAFDF66}" type="pres">
      <dgm:prSet presAssocID="{FC7886DB-EDEE-412A-BF2B-360808FE2A38}" presName="hierChild4" presStyleCnt="0"/>
      <dgm:spPr/>
    </dgm:pt>
    <dgm:pt modelId="{BCA73CE1-6D31-4DC5-83A2-E1B4B0FE1FA9}" type="pres">
      <dgm:prSet presAssocID="{FC7886DB-EDEE-412A-BF2B-360808FE2A38}" presName="hierChild5" presStyleCnt="0"/>
      <dgm:spPr/>
    </dgm:pt>
    <dgm:pt modelId="{8A2A60FB-A4FE-43AA-8666-5D80BA2CB150}" type="pres">
      <dgm:prSet presAssocID="{46BDEC88-FD9D-47C3-A6A9-BC27DD1C2741}" presName="hierChild5" presStyleCnt="0"/>
      <dgm:spPr/>
    </dgm:pt>
    <dgm:pt modelId="{145C4A12-90A2-486B-9EC6-FCD956F60D24}" type="pres">
      <dgm:prSet presAssocID="{E57671DD-D295-4E17-9FBE-8F6DACEEBD3C}" presName="hierChild3" presStyleCnt="0"/>
      <dgm:spPr/>
    </dgm:pt>
  </dgm:ptLst>
  <dgm:cxnLst>
    <dgm:cxn modelId="{1F3E3897-78A2-4828-B713-34096B7B449C}" srcId="{5F0EFBD6-E856-46FD-B1B3-DFA0A1E6609F}" destId="{E72069CA-2B6F-4D8A-BD97-06518B8BE540}" srcOrd="0" destOrd="0" parTransId="{A8076096-1272-4E35-9CD2-D13EC70B41BE}" sibTransId="{B811830B-E5AB-4699-B35F-744C32FF035E}"/>
    <dgm:cxn modelId="{B1950013-E02D-47F7-89A6-E99D0B8FF331}" srcId="{46BDEC88-FD9D-47C3-A6A9-BC27DD1C2741}" destId="{FC7886DB-EDEE-412A-BF2B-360808FE2A38}" srcOrd="2" destOrd="0" parTransId="{7213DE34-F26A-4ADF-B45A-ED96DCA9484E}" sibTransId="{43DF4E40-7ED8-4224-81E2-D75C8128EB36}"/>
    <dgm:cxn modelId="{4AFD4359-9E10-4326-B576-D3ED00CDB06B}" type="presOf" srcId="{5F0EFBD6-E856-46FD-B1B3-DFA0A1E6609F}" destId="{DFFB085C-F882-4F2D-AE2D-AEC38DFFA9A5}" srcOrd="1" destOrd="0" presId="urn:microsoft.com/office/officeart/2005/8/layout/orgChart1"/>
    <dgm:cxn modelId="{80339690-4D80-4290-8485-945A91A262DF}" srcId="{5A0E7C39-42B5-4290-8E68-F4EB7CC5B017}" destId="{E57671DD-D295-4E17-9FBE-8F6DACEEBD3C}" srcOrd="0" destOrd="0" parTransId="{846D01E8-3BCF-486C-BB78-2651D5B8C867}" sibTransId="{DE0A3A04-6038-4583-8862-56B09A824179}"/>
    <dgm:cxn modelId="{BDF2905A-41AA-413E-BD6A-1CB99CEBFA75}" srcId="{5F0EFBD6-E856-46FD-B1B3-DFA0A1E6609F}" destId="{421DFDCB-1BBA-4EB4-A6B0-0C2338AF3952}" srcOrd="1" destOrd="0" parTransId="{95640085-33DD-4CD9-A699-440F210C63CE}" sibTransId="{9F77090E-94A0-4D6D-BFC2-7D655C35EFED}"/>
    <dgm:cxn modelId="{9C9F176F-CB13-431A-A85A-B163DA0984C7}" srcId="{46BDEC88-FD9D-47C3-A6A9-BC27DD1C2741}" destId="{A8A7B071-A7C1-46C3-B96A-5B93769F1A33}" srcOrd="0" destOrd="0" parTransId="{D4EC22CC-3FE8-42E2-B533-34B12A290CAE}" sibTransId="{BADD1E77-6397-4E74-A8B1-201185464996}"/>
    <dgm:cxn modelId="{B4961B31-EA1F-4F02-A6EA-5FC0B91BACE5}" type="presOf" srcId="{A7B76010-BAFD-4E93-9092-341805FE7660}" destId="{6B278B60-63A8-4E17-B700-C711204ACC59}" srcOrd="0" destOrd="0" presId="urn:microsoft.com/office/officeart/2005/8/layout/orgChart1"/>
    <dgm:cxn modelId="{49B38344-29A3-4CE5-9C81-1D22BD4E3139}" srcId="{46BDEC88-FD9D-47C3-A6A9-BC27DD1C2741}" destId="{F0048154-8B83-46C5-98E4-3CA49942EF05}" srcOrd="1" destOrd="0" parTransId="{F72125F3-2784-4AEA-85AA-289EF377E120}" sibTransId="{A5DFBE18-5FAB-44E1-89E4-739047DDC1C1}"/>
    <dgm:cxn modelId="{BD40EC6D-1370-413A-A72B-2EF1236781EA}" type="presOf" srcId="{95640085-33DD-4CD9-A699-440F210C63CE}" destId="{F1842908-79B1-426B-9FC7-75B5F10F8113}" srcOrd="0" destOrd="0" presId="urn:microsoft.com/office/officeart/2005/8/layout/orgChart1"/>
    <dgm:cxn modelId="{E4D8ABFB-72A5-48C7-BA21-06228C30127E}" type="presOf" srcId="{421DFDCB-1BBA-4EB4-A6B0-0C2338AF3952}" destId="{6AE469A8-DA1B-40A2-9C8A-5BBC09948403}" srcOrd="1" destOrd="0" presId="urn:microsoft.com/office/officeart/2005/8/layout/orgChart1"/>
    <dgm:cxn modelId="{26CD5536-26B8-4362-93DA-7A9BDEE2976D}" type="presOf" srcId="{E57671DD-D295-4E17-9FBE-8F6DACEEBD3C}" destId="{2DB5782B-4787-4D37-AE24-B87CE41290F4}" srcOrd="1" destOrd="0" presId="urn:microsoft.com/office/officeart/2005/8/layout/orgChart1"/>
    <dgm:cxn modelId="{9C71134F-AFEA-432B-983A-A782C043D402}" type="presOf" srcId="{5AB7E2CA-176B-474A-AF89-6A1D2BF52DBF}" destId="{03A14967-C7F6-4E08-822D-AA0238D36289}" srcOrd="0" destOrd="0" presId="urn:microsoft.com/office/officeart/2005/8/layout/orgChart1"/>
    <dgm:cxn modelId="{D65963EF-32B0-4472-92D9-2B524F66F838}" type="presOf" srcId="{421DFDCB-1BBA-4EB4-A6B0-0C2338AF3952}" destId="{CF6EDE9D-8130-4BB8-8D75-7159BBA45415}" srcOrd="0" destOrd="0" presId="urn:microsoft.com/office/officeart/2005/8/layout/orgChart1"/>
    <dgm:cxn modelId="{1D3C7827-A075-41A5-9B0E-6DB2BE37315E}" type="presOf" srcId="{7213DE34-F26A-4ADF-B45A-ED96DCA9484E}" destId="{6E0898AF-FA9E-4A5E-AB34-E95134720AC4}" srcOrd="0" destOrd="0" presId="urn:microsoft.com/office/officeart/2005/8/layout/orgChart1"/>
    <dgm:cxn modelId="{1EAFF20B-78F1-482B-AE12-966BB1404997}" type="presOf" srcId="{E72069CA-2B6F-4D8A-BD97-06518B8BE540}" destId="{8D203CF9-745C-42C3-9D64-A7618542DFC5}" srcOrd="1" destOrd="0" presId="urn:microsoft.com/office/officeart/2005/8/layout/orgChart1"/>
    <dgm:cxn modelId="{426A0340-137E-47D7-BA0F-BFDD90EC723B}" srcId="{E57671DD-D295-4E17-9FBE-8F6DACEEBD3C}" destId="{5F0EFBD6-E856-46FD-B1B3-DFA0A1E6609F}" srcOrd="0" destOrd="0" parTransId="{D0E83298-2272-40E9-A248-793C18762B07}" sibTransId="{09C66E76-968C-4B22-B667-BC4823891401}"/>
    <dgm:cxn modelId="{205330C4-B64A-4EA2-B30E-185DED81E6CF}" type="presOf" srcId="{F72125F3-2784-4AEA-85AA-289EF377E120}" destId="{50F11CDA-E713-4378-B43C-D94036F06BC0}" srcOrd="0" destOrd="0" presId="urn:microsoft.com/office/officeart/2005/8/layout/orgChart1"/>
    <dgm:cxn modelId="{614D3EF7-DF5C-4F06-85B7-F94A726A1DDA}" type="presOf" srcId="{FC7886DB-EDEE-412A-BF2B-360808FE2A38}" destId="{E5ED4E72-07F0-4633-881A-1E8D148E5AC3}" srcOrd="1" destOrd="0" presId="urn:microsoft.com/office/officeart/2005/8/layout/orgChart1"/>
    <dgm:cxn modelId="{1CB6260F-9B14-4933-B942-76AD3C332548}" type="presOf" srcId="{E72069CA-2B6F-4D8A-BD97-06518B8BE540}" destId="{0662FF19-BD90-48C0-95A2-87E7869511C3}" srcOrd="0" destOrd="0" presId="urn:microsoft.com/office/officeart/2005/8/layout/orgChart1"/>
    <dgm:cxn modelId="{B2CB97DC-15DC-4EBA-ADBB-01CA2061DE3C}" srcId="{5F0EFBD6-E856-46FD-B1B3-DFA0A1E6609F}" destId="{A7B76010-BAFD-4E93-9092-341805FE7660}" srcOrd="2" destOrd="0" parTransId="{1EE7E197-CFE0-480A-AB97-E71D8782ABA5}" sibTransId="{8D47654D-A19D-484B-A3EE-F16393ADA0D1}"/>
    <dgm:cxn modelId="{AFA9D25C-E26A-4920-A843-FAB5182B9857}" type="presOf" srcId="{5A0E7C39-42B5-4290-8E68-F4EB7CC5B017}" destId="{206DDC46-56CB-4FC9-A934-8117DF1F3D48}" srcOrd="0" destOrd="0" presId="urn:microsoft.com/office/officeart/2005/8/layout/orgChart1"/>
    <dgm:cxn modelId="{B0688D5C-DC02-40AF-BD85-C67E72AB93DA}" type="presOf" srcId="{E57671DD-D295-4E17-9FBE-8F6DACEEBD3C}" destId="{312029B9-C386-4DBE-B889-44837AAA3C60}" srcOrd="0" destOrd="0" presId="urn:microsoft.com/office/officeart/2005/8/layout/orgChart1"/>
    <dgm:cxn modelId="{DD36DDA7-51DA-441E-AEBE-52CD2F233BB1}" type="presOf" srcId="{A8A7B071-A7C1-46C3-B96A-5B93769F1A33}" destId="{DC92AFD5-C294-40EC-98A4-772E2BB2756A}" srcOrd="1" destOrd="0" presId="urn:microsoft.com/office/officeart/2005/8/layout/orgChart1"/>
    <dgm:cxn modelId="{FEB68186-C779-4B36-A2B5-65A8A7DAC645}" type="presOf" srcId="{5F0EFBD6-E856-46FD-B1B3-DFA0A1E6609F}" destId="{2716EA5D-1A72-4F38-8CBB-6A31A3E7A748}" srcOrd="0" destOrd="0" presId="urn:microsoft.com/office/officeart/2005/8/layout/orgChart1"/>
    <dgm:cxn modelId="{11B3A91A-F28F-46ED-9909-24FE0A2EF146}" type="presOf" srcId="{D0E83298-2272-40E9-A248-793C18762B07}" destId="{9C9716D0-4BEB-47D3-8FD4-0E51FBCED8C6}" srcOrd="0" destOrd="0" presId="urn:microsoft.com/office/officeart/2005/8/layout/orgChart1"/>
    <dgm:cxn modelId="{47226167-6BBB-44FC-8503-B77CC8BCB7DC}" type="presOf" srcId="{A8A7B071-A7C1-46C3-B96A-5B93769F1A33}" destId="{057FA69D-9DF9-48F9-B08F-AE11CF2BB70D}" srcOrd="0" destOrd="0" presId="urn:microsoft.com/office/officeart/2005/8/layout/orgChart1"/>
    <dgm:cxn modelId="{EB55E2D8-D400-4D8D-9EC7-317087568CB3}" type="presOf" srcId="{A8076096-1272-4E35-9CD2-D13EC70B41BE}" destId="{424ACB73-E289-431D-906E-B65D36012073}" srcOrd="0" destOrd="0" presId="urn:microsoft.com/office/officeart/2005/8/layout/orgChart1"/>
    <dgm:cxn modelId="{DBD57AC9-A84B-43DD-B910-C3AFB863B294}" type="presOf" srcId="{1EE7E197-CFE0-480A-AB97-E71D8782ABA5}" destId="{3C313532-36DF-4CD8-A141-C25EA950FC03}" srcOrd="0" destOrd="0" presId="urn:microsoft.com/office/officeart/2005/8/layout/orgChart1"/>
    <dgm:cxn modelId="{0298F6C0-7195-4BC3-AD31-649273BD69F7}" type="presOf" srcId="{A7B76010-BAFD-4E93-9092-341805FE7660}" destId="{8F70A832-DF3F-4651-BDE4-5815EA090534}" srcOrd="1" destOrd="0" presId="urn:microsoft.com/office/officeart/2005/8/layout/orgChart1"/>
    <dgm:cxn modelId="{9B835055-74E4-42FA-BCD7-23F537E78D0B}" type="presOf" srcId="{46BDEC88-FD9D-47C3-A6A9-BC27DD1C2741}" destId="{D78D645D-7200-437A-A4A7-91CA80B6AC23}" srcOrd="1" destOrd="0" presId="urn:microsoft.com/office/officeart/2005/8/layout/orgChart1"/>
    <dgm:cxn modelId="{571F8B86-2634-4891-A9BF-ABFE362E1898}" type="presOf" srcId="{F0048154-8B83-46C5-98E4-3CA49942EF05}" destId="{1A78BC6E-6C99-4F96-B4C4-DF1BF899C369}" srcOrd="1" destOrd="0" presId="urn:microsoft.com/office/officeart/2005/8/layout/orgChart1"/>
    <dgm:cxn modelId="{1C19340F-27F5-4FF7-9521-45F1AF8D0D98}" type="presOf" srcId="{46BDEC88-FD9D-47C3-A6A9-BC27DD1C2741}" destId="{C3CF3EE9-C282-4621-AF67-2711B31386E2}" srcOrd="0" destOrd="0" presId="urn:microsoft.com/office/officeart/2005/8/layout/orgChart1"/>
    <dgm:cxn modelId="{AA11ABFC-E71A-441A-8CE5-D169DEF2458C}" type="presOf" srcId="{FC7886DB-EDEE-412A-BF2B-360808FE2A38}" destId="{258D6A50-C00B-42A4-BE0F-4C439C2807AB}" srcOrd="0" destOrd="0" presId="urn:microsoft.com/office/officeart/2005/8/layout/orgChart1"/>
    <dgm:cxn modelId="{670A404C-88C7-4880-A907-9D712F472E30}" type="presOf" srcId="{F0048154-8B83-46C5-98E4-3CA49942EF05}" destId="{3BE6E681-9E84-49A6-A2E4-BF89BB05DFB8}" srcOrd="0" destOrd="0" presId="urn:microsoft.com/office/officeart/2005/8/layout/orgChart1"/>
    <dgm:cxn modelId="{0E2C17A8-B90E-4780-ADEA-B413041A0308}" type="presOf" srcId="{D4EC22CC-3FE8-42E2-B533-34B12A290CAE}" destId="{7D566672-A0D9-4A2F-BF90-0DC51CFC0040}" srcOrd="0" destOrd="0" presId="urn:microsoft.com/office/officeart/2005/8/layout/orgChart1"/>
    <dgm:cxn modelId="{6033B149-BB70-462E-87EA-2D30EE7CFD9D}" srcId="{E57671DD-D295-4E17-9FBE-8F6DACEEBD3C}" destId="{46BDEC88-FD9D-47C3-A6A9-BC27DD1C2741}" srcOrd="1" destOrd="0" parTransId="{5AB7E2CA-176B-474A-AF89-6A1D2BF52DBF}" sibTransId="{419384D1-FCC6-4698-AB24-4EF4EEF4CA96}"/>
    <dgm:cxn modelId="{AA3EF946-1ECA-4365-8C2F-CAE029A9EA2B}" type="presParOf" srcId="{206DDC46-56CB-4FC9-A934-8117DF1F3D48}" destId="{1CBF7CBF-4C4B-4EF0-A86D-15A25E1FEC42}" srcOrd="0" destOrd="0" presId="urn:microsoft.com/office/officeart/2005/8/layout/orgChart1"/>
    <dgm:cxn modelId="{CC0EF5CA-5512-412E-AA42-779CDF602D22}" type="presParOf" srcId="{1CBF7CBF-4C4B-4EF0-A86D-15A25E1FEC42}" destId="{8C85467F-AD51-4CBF-BACB-4D58C8EB8814}" srcOrd="0" destOrd="0" presId="urn:microsoft.com/office/officeart/2005/8/layout/orgChart1"/>
    <dgm:cxn modelId="{52234928-4FE2-48E2-832C-0F5AED5244E8}" type="presParOf" srcId="{8C85467F-AD51-4CBF-BACB-4D58C8EB8814}" destId="{312029B9-C386-4DBE-B889-44837AAA3C60}" srcOrd="0" destOrd="0" presId="urn:microsoft.com/office/officeart/2005/8/layout/orgChart1"/>
    <dgm:cxn modelId="{ADD1E7E1-81F1-4252-9E61-025809FFF309}" type="presParOf" srcId="{8C85467F-AD51-4CBF-BACB-4D58C8EB8814}" destId="{2DB5782B-4787-4D37-AE24-B87CE41290F4}" srcOrd="1" destOrd="0" presId="urn:microsoft.com/office/officeart/2005/8/layout/orgChart1"/>
    <dgm:cxn modelId="{CC057C75-C4DE-4E14-A29A-24FFD13EF9E5}" type="presParOf" srcId="{1CBF7CBF-4C4B-4EF0-A86D-15A25E1FEC42}" destId="{3A1C8C7B-10BA-43D5-8CD2-0F30A0FC2E94}" srcOrd="1" destOrd="0" presId="urn:microsoft.com/office/officeart/2005/8/layout/orgChart1"/>
    <dgm:cxn modelId="{E4D76886-2237-47A1-951D-D2DEC2668D6B}" type="presParOf" srcId="{3A1C8C7B-10BA-43D5-8CD2-0F30A0FC2E94}" destId="{9C9716D0-4BEB-47D3-8FD4-0E51FBCED8C6}" srcOrd="0" destOrd="0" presId="urn:microsoft.com/office/officeart/2005/8/layout/orgChart1"/>
    <dgm:cxn modelId="{8F6F8BD4-CECF-41FE-B7A8-5A7B0E995B05}" type="presParOf" srcId="{3A1C8C7B-10BA-43D5-8CD2-0F30A0FC2E94}" destId="{D46F5588-5693-4B12-A082-FF6E2CF9AE56}" srcOrd="1" destOrd="0" presId="urn:microsoft.com/office/officeart/2005/8/layout/orgChart1"/>
    <dgm:cxn modelId="{345843AD-9569-4F1E-9623-8DA4025996E2}" type="presParOf" srcId="{D46F5588-5693-4B12-A082-FF6E2CF9AE56}" destId="{F4B44CFB-DAAE-49C7-8975-C26BEDC5CDE0}" srcOrd="0" destOrd="0" presId="urn:microsoft.com/office/officeart/2005/8/layout/orgChart1"/>
    <dgm:cxn modelId="{D26A6611-81F3-412F-A0BD-2CE7E85372F4}" type="presParOf" srcId="{F4B44CFB-DAAE-49C7-8975-C26BEDC5CDE0}" destId="{2716EA5D-1A72-4F38-8CBB-6A31A3E7A748}" srcOrd="0" destOrd="0" presId="urn:microsoft.com/office/officeart/2005/8/layout/orgChart1"/>
    <dgm:cxn modelId="{AA34E179-38F6-4690-AFBB-6D1810604715}" type="presParOf" srcId="{F4B44CFB-DAAE-49C7-8975-C26BEDC5CDE0}" destId="{DFFB085C-F882-4F2D-AE2D-AEC38DFFA9A5}" srcOrd="1" destOrd="0" presId="urn:microsoft.com/office/officeart/2005/8/layout/orgChart1"/>
    <dgm:cxn modelId="{6C8671BE-03F8-4BFB-87B1-AC2E4D63882E}" type="presParOf" srcId="{D46F5588-5693-4B12-A082-FF6E2CF9AE56}" destId="{840DD965-D254-49E8-BA3A-A791564022F4}" srcOrd="1" destOrd="0" presId="urn:microsoft.com/office/officeart/2005/8/layout/orgChart1"/>
    <dgm:cxn modelId="{E9895989-03AB-4DF6-A61A-B3783F7295D4}" type="presParOf" srcId="{840DD965-D254-49E8-BA3A-A791564022F4}" destId="{424ACB73-E289-431D-906E-B65D36012073}" srcOrd="0" destOrd="0" presId="urn:microsoft.com/office/officeart/2005/8/layout/orgChart1"/>
    <dgm:cxn modelId="{E19D47CE-E4F4-40F9-9B03-536E45BB9EA0}" type="presParOf" srcId="{840DD965-D254-49E8-BA3A-A791564022F4}" destId="{C4896870-B78A-4C3F-9C15-B25D231E8EE3}" srcOrd="1" destOrd="0" presId="urn:microsoft.com/office/officeart/2005/8/layout/orgChart1"/>
    <dgm:cxn modelId="{54B54D31-F38B-4854-852F-F3C7465D452E}" type="presParOf" srcId="{C4896870-B78A-4C3F-9C15-B25D231E8EE3}" destId="{C9434CCF-F1BB-467D-A7C0-2085869B4AA8}" srcOrd="0" destOrd="0" presId="urn:microsoft.com/office/officeart/2005/8/layout/orgChart1"/>
    <dgm:cxn modelId="{D0C04EE1-B41B-46BC-AE3E-C7BDD3B4C339}" type="presParOf" srcId="{C9434CCF-F1BB-467D-A7C0-2085869B4AA8}" destId="{0662FF19-BD90-48C0-95A2-87E7869511C3}" srcOrd="0" destOrd="0" presId="urn:microsoft.com/office/officeart/2005/8/layout/orgChart1"/>
    <dgm:cxn modelId="{202B3795-3538-4018-9709-3CC85029CA2D}" type="presParOf" srcId="{C9434CCF-F1BB-467D-A7C0-2085869B4AA8}" destId="{8D203CF9-745C-42C3-9D64-A7618542DFC5}" srcOrd="1" destOrd="0" presId="urn:microsoft.com/office/officeart/2005/8/layout/orgChart1"/>
    <dgm:cxn modelId="{7C54A9EA-B95F-4260-9F7A-3DBAB5496FAF}" type="presParOf" srcId="{C4896870-B78A-4C3F-9C15-B25D231E8EE3}" destId="{8070A75A-6C9B-4D4C-B2B0-F243F102A365}" srcOrd="1" destOrd="0" presId="urn:microsoft.com/office/officeart/2005/8/layout/orgChart1"/>
    <dgm:cxn modelId="{37A48D69-7961-494B-B878-4210D2D2B832}" type="presParOf" srcId="{C4896870-B78A-4C3F-9C15-B25D231E8EE3}" destId="{54BAF12B-9582-4556-A995-D2DA65D617F5}" srcOrd="2" destOrd="0" presId="urn:microsoft.com/office/officeart/2005/8/layout/orgChart1"/>
    <dgm:cxn modelId="{B0C18E13-AAFB-41A1-B288-57D4E7703559}" type="presParOf" srcId="{840DD965-D254-49E8-BA3A-A791564022F4}" destId="{F1842908-79B1-426B-9FC7-75B5F10F8113}" srcOrd="2" destOrd="0" presId="urn:microsoft.com/office/officeart/2005/8/layout/orgChart1"/>
    <dgm:cxn modelId="{89D5747A-1A82-44C9-8C4E-426AEC0F1226}" type="presParOf" srcId="{840DD965-D254-49E8-BA3A-A791564022F4}" destId="{997E97B8-B0E4-424A-BC91-E78781E0BBF7}" srcOrd="3" destOrd="0" presId="urn:microsoft.com/office/officeart/2005/8/layout/orgChart1"/>
    <dgm:cxn modelId="{1723B531-F956-49CC-84A3-336F95BAF4F2}" type="presParOf" srcId="{997E97B8-B0E4-424A-BC91-E78781E0BBF7}" destId="{85992D3E-498E-4B9B-A462-98B873A96049}" srcOrd="0" destOrd="0" presId="urn:microsoft.com/office/officeart/2005/8/layout/orgChart1"/>
    <dgm:cxn modelId="{DBB1F559-CB18-4CD2-B1FC-BEAED8BFDC0F}" type="presParOf" srcId="{85992D3E-498E-4B9B-A462-98B873A96049}" destId="{CF6EDE9D-8130-4BB8-8D75-7159BBA45415}" srcOrd="0" destOrd="0" presId="urn:microsoft.com/office/officeart/2005/8/layout/orgChart1"/>
    <dgm:cxn modelId="{34D54151-BAE1-4A20-859B-4685B6726CBA}" type="presParOf" srcId="{85992D3E-498E-4B9B-A462-98B873A96049}" destId="{6AE469A8-DA1B-40A2-9C8A-5BBC09948403}" srcOrd="1" destOrd="0" presId="urn:microsoft.com/office/officeart/2005/8/layout/orgChart1"/>
    <dgm:cxn modelId="{F42E2D58-2645-40A0-8675-9DAC1C0EE414}" type="presParOf" srcId="{997E97B8-B0E4-424A-BC91-E78781E0BBF7}" destId="{1AE049AA-63D6-47FE-B1DC-0D30A166C337}" srcOrd="1" destOrd="0" presId="urn:microsoft.com/office/officeart/2005/8/layout/orgChart1"/>
    <dgm:cxn modelId="{E4379ED4-E184-4853-AAB5-C3CE21483F7E}" type="presParOf" srcId="{997E97B8-B0E4-424A-BC91-E78781E0BBF7}" destId="{351BC0E3-C429-431B-9967-8F37B3F75CF5}" srcOrd="2" destOrd="0" presId="urn:microsoft.com/office/officeart/2005/8/layout/orgChart1"/>
    <dgm:cxn modelId="{3D77F57F-76CC-4EC5-8B14-82AFD58A398D}" type="presParOf" srcId="{840DD965-D254-49E8-BA3A-A791564022F4}" destId="{3C313532-36DF-4CD8-A141-C25EA950FC03}" srcOrd="4" destOrd="0" presId="urn:microsoft.com/office/officeart/2005/8/layout/orgChart1"/>
    <dgm:cxn modelId="{1E752DEE-CBBE-4002-8C63-252A66B9BC5C}" type="presParOf" srcId="{840DD965-D254-49E8-BA3A-A791564022F4}" destId="{944948AE-56EC-4200-962E-CB992A327446}" srcOrd="5" destOrd="0" presId="urn:microsoft.com/office/officeart/2005/8/layout/orgChart1"/>
    <dgm:cxn modelId="{1EBD19AD-C207-4777-AC64-F2D0E2D62FDA}" type="presParOf" srcId="{944948AE-56EC-4200-962E-CB992A327446}" destId="{9C6DC590-60BD-46C1-97E8-672833C83A48}" srcOrd="0" destOrd="0" presId="urn:microsoft.com/office/officeart/2005/8/layout/orgChart1"/>
    <dgm:cxn modelId="{98EEED20-48CB-425B-96F4-1706592BE2D5}" type="presParOf" srcId="{9C6DC590-60BD-46C1-97E8-672833C83A48}" destId="{6B278B60-63A8-4E17-B700-C711204ACC59}" srcOrd="0" destOrd="0" presId="urn:microsoft.com/office/officeart/2005/8/layout/orgChart1"/>
    <dgm:cxn modelId="{DD8DF9E3-FCEE-44B4-92D3-B302137F68A4}" type="presParOf" srcId="{9C6DC590-60BD-46C1-97E8-672833C83A48}" destId="{8F70A832-DF3F-4651-BDE4-5815EA090534}" srcOrd="1" destOrd="0" presId="urn:microsoft.com/office/officeart/2005/8/layout/orgChart1"/>
    <dgm:cxn modelId="{90CD0119-9814-4B2A-ACDA-27EDFA77E10E}" type="presParOf" srcId="{944948AE-56EC-4200-962E-CB992A327446}" destId="{99DBE315-AB78-4725-A9F2-E97B602481F1}" srcOrd="1" destOrd="0" presId="urn:microsoft.com/office/officeart/2005/8/layout/orgChart1"/>
    <dgm:cxn modelId="{F0191B0F-F88B-477B-AB87-CF9E1364EDEC}" type="presParOf" srcId="{944948AE-56EC-4200-962E-CB992A327446}" destId="{EC2C303D-917B-4333-9D15-A114E5EF5E85}" srcOrd="2" destOrd="0" presId="urn:microsoft.com/office/officeart/2005/8/layout/orgChart1"/>
    <dgm:cxn modelId="{F5268AC7-3BCD-466B-9236-6F72BB26460F}" type="presParOf" srcId="{D46F5588-5693-4B12-A082-FF6E2CF9AE56}" destId="{06D5C590-5BE9-46D7-BD6E-B3CF9B1B351F}" srcOrd="2" destOrd="0" presId="urn:microsoft.com/office/officeart/2005/8/layout/orgChart1"/>
    <dgm:cxn modelId="{AD71977F-3EE4-46E8-B9E0-F9EBCD9CED83}" type="presParOf" srcId="{3A1C8C7B-10BA-43D5-8CD2-0F30A0FC2E94}" destId="{03A14967-C7F6-4E08-822D-AA0238D36289}" srcOrd="2" destOrd="0" presId="urn:microsoft.com/office/officeart/2005/8/layout/orgChart1"/>
    <dgm:cxn modelId="{B9EEF290-08FE-4B2D-B506-14BA5125AAB7}" type="presParOf" srcId="{3A1C8C7B-10BA-43D5-8CD2-0F30A0FC2E94}" destId="{64FBFA4B-26C9-48A7-9AB7-034F1FAFAAD6}" srcOrd="3" destOrd="0" presId="urn:microsoft.com/office/officeart/2005/8/layout/orgChart1"/>
    <dgm:cxn modelId="{BF3451E8-2193-4C6C-99CF-FFF13136BB45}" type="presParOf" srcId="{64FBFA4B-26C9-48A7-9AB7-034F1FAFAAD6}" destId="{988A8DF9-B34E-46B4-B380-15995D69819F}" srcOrd="0" destOrd="0" presId="urn:microsoft.com/office/officeart/2005/8/layout/orgChart1"/>
    <dgm:cxn modelId="{2BB3CEFF-5D1D-4542-95B5-2B729D58DBB1}" type="presParOf" srcId="{988A8DF9-B34E-46B4-B380-15995D69819F}" destId="{C3CF3EE9-C282-4621-AF67-2711B31386E2}" srcOrd="0" destOrd="0" presId="urn:microsoft.com/office/officeart/2005/8/layout/orgChart1"/>
    <dgm:cxn modelId="{CAEEA706-1C23-4AE5-AB69-F758A6B89A43}" type="presParOf" srcId="{988A8DF9-B34E-46B4-B380-15995D69819F}" destId="{D78D645D-7200-437A-A4A7-91CA80B6AC23}" srcOrd="1" destOrd="0" presId="urn:microsoft.com/office/officeart/2005/8/layout/orgChart1"/>
    <dgm:cxn modelId="{299EB4E0-4235-4F0D-91F0-CCF17B14C3FC}" type="presParOf" srcId="{64FBFA4B-26C9-48A7-9AB7-034F1FAFAAD6}" destId="{549D3ECD-29AE-4569-A34A-1D0FCF8D4AE8}" srcOrd="1" destOrd="0" presId="urn:microsoft.com/office/officeart/2005/8/layout/orgChart1"/>
    <dgm:cxn modelId="{82E00ECB-8308-423A-AB60-EEDC7297B4D0}" type="presParOf" srcId="{549D3ECD-29AE-4569-A34A-1D0FCF8D4AE8}" destId="{7D566672-A0D9-4A2F-BF90-0DC51CFC0040}" srcOrd="0" destOrd="0" presId="urn:microsoft.com/office/officeart/2005/8/layout/orgChart1"/>
    <dgm:cxn modelId="{5D135364-75D5-4AAB-9FA9-A0567FDCEDD6}" type="presParOf" srcId="{549D3ECD-29AE-4569-A34A-1D0FCF8D4AE8}" destId="{9F54551E-AA6A-439D-9965-887FC1C1310E}" srcOrd="1" destOrd="0" presId="urn:microsoft.com/office/officeart/2005/8/layout/orgChart1"/>
    <dgm:cxn modelId="{42718DDE-AD6C-4CE3-8D4D-5C8543653EDF}" type="presParOf" srcId="{9F54551E-AA6A-439D-9965-887FC1C1310E}" destId="{2607636D-EF55-43F8-92CB-B493CBCC732E}" srcOrd="0" destOrd="0" presId="urn:microsoft.com/office/officeart/2005/8/layout/orgChart1"/>
    <dgm:cxn modelId="{42C6D2EB-2F8E-4DA5-B394-12A77CBD93D2}" type="presParOf" srcId="{2607636D-EF55-43F8-92CB-B493CBCC732E}" destId="{057FA69D-9DF9-48F9-B08F-AE11CF2BB70D}" srcOrd="0" destOrd="0" presId="urn:microsoft.com/office/officeart/2005/8/layout/orgChart1"/>
    <dgm:cxn modelId="{F2084D37-5604-4CEA-85B2-F579487258D0}" type="presParOf" srcId="{2607636D-EF55-43F8-92CB-B493CBCC732E}" destId="{DC92AFD5-C294-40EC-98A4-772E2BB2756A}" srcOrd="1" destOrd="0" presId="urn:microsoft.com/office/officeart/2005/8/layout/orgChart1"/>
    <dgm:cxn modelId="{AD73C4C3-5CA1-4A0B-8585-F3C0ED9F1905}" type="presParOf" srcId="{9F54551E-AA6A-439D-9965-887FC1C1310E}" destId="{04BA53E5-8072-4B54-BC4B-DB30781C5207}" srcOrd="1" destOrd="0" presId="urn:microsoft.com/office/officeart/2005/8/layout/orgChart1"/>
    <dgm:cxn modelId="{5EBD5F5A-5148-45C7-8D4A-E33C9C2CC09A}" type="presParOf" srcId="{9F54551E-AA6A-439D-9965-887FC1C1310E}" destId="{F6E6523B-37C9-4733-AB65-9BD392F6B820}" srcOrd="2" destOrd="0" presId="urn:microsoft.com/office/officeart/2005/8/layout/orgChart1"/>
    <dgm:cxn modelId="{E3D363AD-05B8-4998-AB9A-9C97F8E9E712}" type="presParOf" srcId="{549D3ECD-29AE-4569-A34A-1D0FCF8D4AE8}" destId="{50F11CDA-E713-4378-B43C-D94036F06BC0}" srcOrd="2" destOrd="0" presId="urn:microsoft.com/office/officeart/2005/8/layout/orgChart1"/>
    <dgm:cxn modelId="{A33429CE-5B76-4072-9D73-6939E97341A1}" type="presParOf" srcId="{549D3ECD-29AE-4569-A34A-1D0FCF8D4AE8}" destId="{B37EE338-8727-45B9-92B7-2434EFE7DA75}" srcOrd="3" destOrd="0" presId="urn:microsoft.com/office/officeart/2005/8/layout/orgChart1"/>
    <dgm:cxn modelId="{B610D030-7CBC-4168-AA7D-12D28B389F30}" type="presParOf" srcId="{B37EE338-8727-45B9-92B7-2434EFE7DA75}" destId="{EA07B277-ECA2-436C-854A-06677CA180DB}" srcOrd="0" destOrd="0" presId="urn:microsoft.com/office/officeart/2005/8/layout/orgChart1"/>
    <dgm:cxn modelId="{ECD208B0-82CC-41E8-8390-BE4864E27F0A}" type="presParOf" srcId="{EA07B277-ECA2-436C-854A-06677CA180DB}" destId="{3BE6E681-9E84-49A6-A2E4-BF89BB05DFB8}" srcOrd="0" destOrd="0" presId="urn:microsoft.com/office/officeart/2005/8/layout/orgChart1"/>
    <dgm:cxn modelId="{4436BAE6-2BE0-444B-B6AA-021896AA0870}" type="presParOf" srcId="{EA07B277-ECA2-436C-854A-06677CA180DB}" destId="{1A78BC6E-6C99-4F96-B4C4-DF1BF899C369}" srcOrd="1" destOrd="0" presId="urn:microsoft.com/office/officeart/2005/8/layout/orgChart1"/>
    <dgm:cxn modelId="{DE4565CA-5D4B-41BB-9769-D82CF9B72A29}" type="presParOf" srcId="{B37EE338-8727-45B9-92B7-2434EFE7DA75}" destId="{975A386F-6E44-42B9-AA27-41BC0F6DF001}" srcOrd="1" destOrd="0" presId="urn:microsoft.com/office/officeart/2005/8/layout/orgChart1"/>
    <dgm:cxn modelId="{243D3D7F-5DDF-4203-9EE9-D6A8AD05D16D}" type="presParOf" srcId="{B37EE338-8727-45B9-92B7-2434EFE7DA75}" destId="{8B697FE5-4F4D-4198-8C61-B899EA8C0F71}" srcOrd="2" destOrd="0" presId="urn:microsoft.com/office/officeart/2005/8/layout/orgChart1"/>
    <dgm:cxn modelId="{5F837BCF-8C79-4914-8E9F-E90E419D711D}" type="presParOf" srcId="{549D3ECD-29AE-4569-A34A-1D0FCF8D4AE8}" destId="{6E0898AF-FA9E-4A5E-AB34-E95134720AC4}" srcOrd="4" destOrd="0" presId="urn:microsoft.com/office/officeart/2005/8/layout/orgChart1"/>
    <dgm:cxn modelId="{CFC694F9-F966-4508-B927-A39AE008E9B5}" type="presParOf" srcId="{549D3ECD-29AE-4569-A34A-1D0FCF8D4AE8}" destId="{DE98ECE6-F5D5-4EB6-9B48-C208DC8C94B5}" srcOrd="5" destOrd="0" presId="urn:microsoft.com/office/officeart/2005/8/layout/orgChart1"/>
    <dgm:cxn modelId="{1BF2C8C4-59D2-43FB-99C8-501A6589A0E5}" type="presParOf" srcId="{DE98ECE6-F5D5-4EB6-9B48-C208DC8C94B5}" destId="{F3BCB9F8-5018-4300-A7C2-5C94CB53C31C}" srcOrd="0" destOrd="0" presId="urn:microsoft.com/office/officeart/2005/8/layout/orgChart1"/>
    <dgm:cxn modelId="{C75FAA64-9D80-4737-A64A-0B7108921789}" type="presParOf" srcId="{F3BCB9F8-5018-4300-A7C2-5C94CB53C31C}" destId="{258D6A50-C00B-42A4-BE0F-4C439C2807AB}" srcOrd="0" destOrd="0" presId="urn:microsoft.com/office/officeart/2005/8/layout/orgChart1"/>
    <dgm:cxn modelId="{2F403332-03AF-48D8-A0F4-23FB0CD14A8E}" type="presParOf" srcId="{F3BCB9F8-5018-4300-A7C2-5C94CB53C31C}" destId="{E5ED4E72-07F0-4633-881A-1E8D148E5AC3}" srcOrd="1" destOrd="0" presId="urn:microsoft.com/office/officeart/2005/8/layout/orgChart1"/>
    <dgm:cxn modelId="{54C1F5F9-06AC-4A51-AF18-FD83D02AFAE1}" type="presParOf" srcId="{DE98ECE6-F5D5-4EB6-9B48-C208DC8C94B5}" destId="{8579DB09-F69C-4AB9-B984-C0E93FAFDF66}" srcOrd="1" destOrd="0" presId="urn:microsoft.com/office/officeart/2005/8/layout/orgChart1"/>
    <dgm:cxn modelId="{B6148E82-3362-4B60-84B2-FACE60F7FC65}" type="presParOf" srcId="{DE98ECE6-F5D5-4EB6-9B48-C208DC8C94B5}" destId="{BCA73CE1-6D31-4DC5-83A2-E1B4B0FE1FA9}" srcOrd="2" destOrd="0" presId="urn:microsoft.com/office/officeart/2005/8/layout/orgChart1"/>
    <dgm:cxn modelId="{1F3B5713-8FC1-4621-A261-8DC2C7EE7D32}" type="presParOf" srcId="{64FBFA4B-26C9-48A7-9AB7-034F1FAFAAD6}" destId="{8A2A60FB-A4FE-43AA-8666-5D80BA2CB150}" srcOrd="2" destOrd="0" presId="urn:microsoft.com/office/officeart/2005/8/layout/orgChart1"/>
    <dgm:cxn modelId="{C4D4890E-BA06-42E9-955A-3904D3C99845}" type="presParOf" srcId="{1CBF7CBF-4C4B-4EF0-A86D-15A25E1FEC42}" destId="{145C4A12-90A2-486B-9EC6-FCD956F60D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898AF-FA9E-4A5E-AB34-E95134720AC4}">
      <dsp:nvSpPr>
        <dsp:cNvPr id="0" name=""/>
        <dsp:cNvSpPr/>
      </dsp:nvSpPr>
      <dsp:spPr>
        <a:xfrm>
          <a:off x="4488317" y="1827035"/>
          <a:ext cx="384180" cy="2833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258"/>
              </a:lnTo>
              <a:lnTo>
                <a:pt x="384180" y="283325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11CDA-E713-4378-B43C-D94036F06BC0}">
      <dsp:nvSpPr>
        <dsp:cNvPr id="0" name=""/>
        <dsp:cNvSpPr/>
      </dsp:nvSpPr>
      <dsp:spPr>
        <a:xfrm>
          <a:off x="4488317" y="1827035"/>
          <a:ext cx="384180" cy="1763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251"/>
              </a:lnTo>
              <a:lnTo>
                <a:pt x="384180" y="176325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66672-A0D9-4A2F-BF90-0DC51CFC0040}">
      <dsp:nvSpPr>
        <dsp:cNvPr id="0" name=""/>
        <dsp:cNvSpPr/>
      </dsp:nvSpPr>
      <dsp:spPr>
        <a:xfrm>
          <a:off x="4488317" y="1827035"/>
          <a:ext cx="384180" cy="69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244"/>
              </a:lnTo>
              <a:lnTo>
                <a:pt x="384180" y="69324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14967-C7F6-4E08-822D-AA0238D36289}">
      <dsp:nvSpPr>
        <dsp:cNvPr id="0" name=""/>
        <dsp:cNvSpPr/>
      </dsp:nvSpPr>
      <dsp:spPr>
        <a:xfrm>
          <a:off x="4106015" y="757028"/>
          <a:ext cx="1406784" cy="31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40"/>
              </a:lnTo>
              <a:lnTo>
                <a:pt x="1406784" y="158240"/>
              </a:lnTo>
              <a:lnTo>
                <a:pt x="1406784" y="3164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13532-36DF-4CD8-A141-C25EA950FC03}">
      <dsp:nvSpPr>
        <dsp:cNvPr id="0" name=""/>
        <dsp:cNvSpPr/>
      </dsp:nvSpPr>
      <dsp:spPr>
        <a:xfrm>
          <a:off x="1637045" y="1827035"/>
          <a:ext cx="327625" cy="2833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258"/>
              </a:lnTo>
              <a:lnTo>
                <a:pt x="327625" y="283325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42908-79B1-426B-9FC7-75B5F10F8113}">
      <dsp:nvSpPr>
        <dsp:cNvPr id="0" name=""/>
        <dsp:cNvSpPr/>
      </dsp:nvSpPr>
      <dsp:spPr>
        <a:xfrm>
          <a:off x="1637045" y="1827035"/>
          <a:ext cx="327625" cy="1763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251"/>
              </a:lnTo>
              <a:lnTo>
                <a:pt x="327625" y="176325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ACB73-E289-431D-906E-B65D36012073}">
      <dsp:nvSpPr>
        <dsp:cNvPr id="0" name=""/>
        <dsp:cNvSpPr/>
      </dsp:nvSpPr>
      <dsp:spPr>
        <a:xfrm>
          <a:off x="1637045" y="1827035"/>
          <a:ext cx="327625" cy="69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244"/>
              </a:lnTo>
              <a:lnTo>
                <a:pt x="327625" y="69324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716D0-4BEB-47D3-8FD4-0E51FBCED8C6}">
      <dsp:nvSpPr>
        <dsp:cNvPr id="0" name=""/>
        <dsp:cNvSpPr/>
      </dsp:nvSpPr>
      <dsp:spPr>
        <a:xfrm>
          <a:off x="2510713" y="757028"/>
          <a:ext cx="1595301" cy="316480"/>
        </a:xfrm>
        <a:custGeom>
          <a:avLst/>
          <a:gdLst/>
          <a:ahLst/>
          <a:cxnLst/>
          <a:rect l="0" t="0" r="0" b="0"/>
          <a:pathLst>
            <a:path>
              <a:moveTo>
                <a:pt x="1595301" y="0"/>
              </a:moveTo>
              <a:lnTo>
                <a:pt x="1595301" y="158240"/>
              </a:lnTo>
              <a:lnTo>
                <a:pt x="0" y="158240"/>
              </a:lnTo>
              <a:lnTo>
                <a:pt x="0" y="3164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029B9-C386-4DBE-B889-44837AAA3C60}">
      <dsp:nvSpPr>
        <dsp:cNvPr id="0" name=""/>
        <dsp:cNvSpPr/>
      </dsp:nvSpPr>
      <dsp:spPr>
        <a:xfrm>
          <a:off x="3352488" y="3502"/>
          <a:ext cx="1507052" cy="75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Финансовая система России </a:t>
          </a:r>
          <a:endParaRPr lang="ru-RU" sz="1700" kern="1200" dirty="0"/>
        </a:p>
      </dsp:txBody>
      <dsp:txXfrm>
        <a:off x="3352488" y="3502"/>
        <a:ext cx="1507052" cy="753526"/>
      </dsp:txXfrm>
    </dsp:sp>
    <dsp:sp modelId="{2716EA5D-1A72-4F38-8CBB-6A31A3E7A748}">
      <dsp:nvSpPr>
        <dsp:cNvPr id="0" name=""/>
        <dsp:cNvSpPr/>
      </dsp:nvSpPr>
      <dsp:spPr>
        <a:xfrm>
          <a:off x="1418628" y="1073509"/>
          <a:ext cx="2184170" cy="75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/>
            <a:t>Государственные и муниципальные финансы </a:t>
          </a:r>
          <a:endParaRPr lang="ru-RU" sz="1700" kern="1200" dirty="0"/>
        </a:p>
      </dsp:txBody>
      <dsp:txXfrm>
        <a:off x="1418628" y="1073509"/>
        <a:ext cx="2184170" cy="753526"/>
      </dsp:txXfrm>
    </dsp:sp>
    <dsp:sp modelId="{0662FF19-BD90-48C0-95A2-87E7869511C3}">
      <dsp:nvSpPr>
        <dsp:cNvPr id="0" name=""/>
        <dsp:cNvSpPr/>
      </dsp:nvSpPr>
      <dsp:spPr>
        <a:xfrm>
          <a:off x="1964670" y="2143516"/>
          <a:ext cx="2506589" cy="75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Бюджетную систему</a:t>
          </a:r>
          <a:endParaRPr lang="ru-RU" sz="1700" kern="1200" dirty="0"/>
        </a:p>
      </dsp:txBody>
      <dsp:txXfrm>
        <a:off x="1964670" y="2143516"/>
        <a:ext cx="2506589" cy="753526"/>
      </dsp:txXfrm>
    </dsp:sp>
    <dsp:sp modelId="{CF6EDE9D-8130-4BB8-8D75-7159BBA45415}">
      <dsp:nvSpPr>
        <dsp:cNvPr id="0" name=""/>
        <dsp:cNvSpPr/>
      </dsp:nvSpPr>
      <dsp:spPr>
        <a:xfrm>
          <a:off x="1964670" y="3213524"/>
          <a:ext cx="2591346" cy="75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Внебюджетные фонды</a:t>
          </a:r>
          <a:endParaRPr lang="ru-RU" sz="1700" kern="1200" dirty="0"/>
        </a:p>
      </dsp:txBody>
      <dsp:txXfrm>
        <a:off x="1964670" y="3213524"/>
        <a:ext cx="2591346" cy="753526"/>
      </dsp:txXfrm>
    </dsp:sp>
    <dsp:sp modelId="{6B278B60-63A8-4E17-B700-C711204ACC59}">
      <dsp:nvSpPr>
        <dsp:cNvPr id="0" name=""/>
        <dsp:cNvSpPr/>
      </dsp:nvSpPr>
      <dsp:spPr>
        <a:xfrm>
          <a:off x="1964670" y="4283531"/>
          <a:ext cx="2591346" cy="75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Государственный кредит</a:t>
          </a:r>
          <a:endParaRPr lang="ru-RU" sz="1700" kern="1200" dirty="0"/>
        </a:p>
      </dsp:txBody>
      <dsp:txXfrm>
        <a:off x="1964670" y="4283531"/>
        <a:ext cx="2591346" cy="753526"/>
      </dsp:txXfrm>
    </dsp:sp>
    <dsp:sp modelId="{C3CF3EE9-C282-4621-AF67-2711B31386E2}">
      <dsp:nvSpPr>
        <dsp:cNvPr id="0" name=""/>
        <dsp:cNvSpPr/>
      </dsp:nvSpPr>
      <dsp:spPr>
        <a:xfrm>
          <a:off x="4232196" y="1073509"/>
          <a:ext cx="2561205" cy="75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/>
            <a:t>Финансы хозяйствующих субъектов</a:t>
          </a:r>
          <a:endParaRPr lang="ru-RU" sz="1700" kern="1200" dirty="0"/>
        </a:p>
      </dsp:txBody>
      <dsp:txXfrm>
        <a:off x="4232196" y="1073509"/>
        <a:ext cx="2561205" cy="753526"/>
      </dsp:txXfrm>
    </dsp:sp>
    <dsp:sp modelId="{057FA69D-9DF9-48F9-B08F-AE11CF2BB70D}">
      <dsp:nvSpPr>
        <dsp:cNvPr id="0" name=""/>
        <dsp:cNvSpPr/>
      </dsp:nvSpPr>
      <dsp:spPr>
        <a:xfrm>
          <a:off x="4872498" y="2143516"/>
          <a:ext cx="2756534" cy="75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Коммерческих предприятий и организаций</a:t>
          </a:r>
          <a:endParaRPr lang="ru-RU" sz="1700" kern="1200" dirty="0"/>
        </a:p>
      </dsp:txBody>
      <dsp:txXfrm>
        <a:off x="4872498" y="2143516"/>
        <a:ext cx="2756534" cy="753526"/>
      </dsp:txXfrm>
    </dsp:sp>
    <dsp:sp modelId="{3BE6E681-9E84-49A6-A2E4-BF89BB05DFB8}">
      <dsp:nvSpPr>
        <dsp:cNvPr id="0" name=""/>
        <dsp:cNvSpPr/>
      </dsp:nvSpPr>
      <dsp:spPr>
        <a:xfrm>
          <a:off x="4872498" y="3213524"/>
          <a:ext cx="2853889" cy="75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Финансовых посредников </a:t>
          </a:r>
          <a:endParaRPr lang="ru-RU" sz="1700" kern="1200"/>
        </a:p>
      </dsp:txBody>
      <dsp:txXfrm>
        <a:off x="4872498" y="3213524"/>
        <a:ext cx="2853889" cy="753526"/>
      </dsp:txXfrm>
    </dsp:sp>
    <dsp:sp modelId="{258D6A50-C00B-42A4-BE0F-4C439C2807AB}">
      <dsp:nvSpPr>
        <dsp:cNvPr id="0" name=""/>
        <dsp:cNvSpPr/>
      </dsp:nvSpPr>
      <dsp:spPr>
        <a:xfrm>
          <a:off x="4872498" y="4283531"/>
          <a:ext cx="2765094" cy="75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Некоммерческих организаций</a:t>
          </a:r>
          <a:endParaRPr lang="ru-RU" sz="1700" kern="1200" dirty="0"/>
        </a:p>
      </dsp:txBody>
      <dsp:txXfrm>
        <a:off x="4872498" y="4283531"/>
        <a:ext cx="2765094" cy="753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4" name="Группа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" name="Группа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" name="Группа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01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832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32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84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00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0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bottomba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299337"/>
            <a:ext cx="9144000" cy="55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5" r:id="rId2"/>
    <p:sldLayoutId id="2147483736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Шесть</a:t>
            </a:r>
          </a:p>
          <a:p>
            <a:pPr lvl="6"/>
            <a:r>
              <a:rPr lang="ru-RU" dirty="0" smtClean="0"/>
              <a:t>Семь</a:t>
            </a:r>
          </a:p>
          <a:p>
            <a:pPr lvl="7"/>
            <a:r>
              <a:rPr lang="ru-RU" dirty="0" smtClean="0"/>
              <a:t>Восемь</a:t>
            </a:r>
          </a:p>
          <a:p>
            <a:pPr lvl="8"/>
            <a:r>
              <a:rPr lang="ru-RU" dirty="0" smtClean="0"/>
              <a:t>Девять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8458200" cy="1222375"/>
          </a:xfrm>
        </p:spPr>
        <p:txBody>
          <a:bodyPr>
            <a:noAutofit/>
          </a:bodyPr>
          <a:lstStyle/>
          <a:p>
            <a:r>
              <a:rPr lang="ru-RU" sz="5400" dirty="0" smtClean="0"/>
              <a:t>Дискуссионные вопросы состава и структуры финансовой системы РФ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353944"/>
            <a:ext cx="7812360" cy="504056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Выполнила  </a:t>
            </a:r>
            <a:r>
              <a:rPr lang="ru-RU" sz="2200" b="1" dirty="0" err="1" smtClean="0"/>
              <a:t>Гасымова</a:t>
            </a:r>
            <a:r>
              <a:rPr lang="ru-RU" sz="2200" b="1" dirty="0" smtClean="0"/>
              <a:t> С.Д.  Группа фк-12-1</a:t>
            </a:r>
            <a:endParaRPr lang="ru-RU" sz="2200" b="1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748464" cy="61206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u="sng" dirty="0" smtClean="0"/>
              <a:t>Автор </a:t>
            </a:r>
            <a:r>
              <a:rPr lang="ru-RU" u="sng" dirty="0" smtClean="0">
                <a:solidFill>
                  <a:srgbClr val="FF0000"/>
                </a:solidFill>
              </a:rPr>
              <a:t>Вавилов Ю.Я.</a:t>
            </a:r>
            <a:r>
              <a:rPr lang="ru-RU" u="sng" dirty="0" smtClean="0"/>
              <a:t> в сфере страхования выделяет два звена</a:t>
            </a:r>
            <a:r>
              <a:rPr lang="ru-RU" dirty="0" smtClean="0"/>
              <a:t>: </a:t>
            </a:r>
          </a:p>
          <a:p>
            <a:pPr marL="502920" indent="-457200">
              <a:buNone/>
            </a:pPr>
            <a:r>
              <a:rPr lang="ru-RU" dirty="0" smtClean="0"/>
              <a:t>1. Некоммерческое (государственное страхование);</a:t>
            </a:r>
          </a:p>
          <a:p>
            <a:pPr marL="502920" indent="-457200">
              <a:buNone/>
            </a:pPr>
            <a:r>
              <a:rPr lang="ru-RU" dirty="0" smtClean="0"/>
              <a:t>2.  Коммерческое страхование.</a:t>
            </a:r>
          </a:p>
          <a:p>
            <a:pPr>
              <a:buNone/>
            </a:pPr>
            <a:r>
              <a:rPr lang="ru-RU" u="sng" dirty="0" smtClean="0"/>
              <a:t>В сфере финансов экономических (хозяйствующих) субъектов четыре звена:</a:t>
            </a:r>
          </a:p>
          <a:p>
            <a:pPr>
              <a:buNone/>
            </a:pPr>
            <a:r>
              <a:rPr lang="ru-RU" dirty="0" smtClean="0"/>
              <a:t>1.  Финансы коммерческих организаций;</a:t>
            </a:r>
          </a:p>
          <a:p>
            <a:pPr>
              <a:buNone/>
            </a:pPr>
            <a:r>
              <a:rPr lang="ru-RU" dirty="0" smtClean="0"/>
              <a:t>2.  Финансы некоммерческих организаций; </a:t>
            </a:r>
          </a:p>
          <a:p>
            <a:pPr>
              <a:buNone/>
            </a:pPr>
            <a:r>
              <a:rPr lang="ru-RU" dirty="0" smtClean="0"/>
              <a:t>3.  Финансы индивидуальных предпринимателей;</a:t>
            </a:r>
          </a:p>
          <a:p>
            <a:pPr>
              <a:buNone/>
            </a:pPr>
            <a:r>
              <a:rPr lang="ru-RU" dirty="0" smtClean="0"/>
              <a:t>4.  Финансы домохозяйств.</a:t>
            </a:r>
          </a:p>
          <a:p>
            <a:pPr>
              <a:buNone/>
            </a:pPr>
            <a:r>
              <a:rPr lang="ru-RU" u="sng" dirty="0" smtClean="0"/>
              <a:t>В сфере государственных и муниципальных финансов три звена:</a:t>
            </a:r>
          </a:p>
          <a:p>
            <a:pPr>
              <a:buNone/>
            </a:pPr>
            <a:r>
              <a:rPr lang="ru-RU" dirty="0" smtClean="0"/>
              <a:t>1.	Федеральные финансы;</a:t>
            </a:r>
          </a:p>
          <a:p>
            <a:pPr>
              <a:buNone/>
            </a:pPr>
            <a:r>
              <a:rPr lang="ru-RU" dirty="0" smtClean="0"/>
              <a:t>2.  Финансы Субъектов Федерации;</a:t>
            </a:r>
          </a:p>
          <a:p>
            <a:pPr>
              <a:buNone/>
            </a:pPr>
            <a:r>
              <a:rPr lang="ru-RU" dirty="0" smtClean="0"/>
              <a:t>3.  Местные финансы.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Ковалёва А.М</a:t>
            </a:r>
            <a:r>
              <a:rPr lang="ru-RU" u="sng" dirty="0" smtClean="0"/>
              <a:t>. выделяет две сферы с финансовой системе РФ:</a:t>
            </a:r>
          </a:p>
          <a:p>
            <a:pPr>
              <a:buNone/>
            </a:pPr>
            <a:r>
              <a:rPr lang="ru-RU" dirty="0" smtClean="0"/>
              <a:t>–  Общегосударственные финансы; </a:t>
            </a:r>
          </a:p>
          <a:p>
            <a:pPr>
              <a:buNone/>
            </a:pPr>
            <a:r>
              <a:rPr lang="ru-RU" dirty="0" smtClean="0"/>
              <a:t>–  Финансы хозяйствующих субъектов. </a:t>
            </a:r>
          </a:p>
          <a:p>
            <a:pPr>
              <a:buNone/>
            </a:pPr>
            <a:r>
              <a:rPr lang="ru-RU" u="sng" dirty="0" smtClean="0"/>
              <a:t>В сфере финансов экономических (хозяйствующих) субъектов выделяет шесть звеньев:</a:t>
            </a:r>
          </a:p>
          <a:p>
            <a:pPr>
              <a:buNone/>
            </a:pPr>
            <a:r>
              <a:rPr lang="ru-RU" dirty="0" smtClean="0"/>
              <a:t>1.	 Государственных;</a:t>
            </a:r>
          </a:p>
          <a:p>
            <a:pPr>
              <a:buNone/>
            </a:pPr>
            <a:r>
              <a:rPr lang="ru-RU" dirty="0" smtClean="0"/>
              <a:t>2.  Муниципальных;</a:t>
            </a:r>
          </a:p>
          <a:p>
            <a:pPr>
              <a:buNone/>
            </a:pPr>
            <a:r>
              <a:rPr lang="ru-RU" dirty="0" smtClean="0"/>
              <a:t>3.  Частных;</a:t>
            </a:r>
          </a:p>
          <a:p>
            <a:pPr>
              <a:buNone/>
            </a:pPr>
            <a:r>
              <a:rPr lang="ru-RU" dirty="0" smtClean="0"/>
              <a:t>4.  Акционерных;</a:t>
            </a:r>
          </a:p>
          <a:p>
            <a:pPr>
              <a:buNone/>
            </a:pPr>
            <a:r>
              <a:rPr lang="ru-RU" dirty="0" smtClean="0"/>
              <a:t>5.  Арендных;</a:t>
            </a:r>
          </a:p>
          <a:p>
            <a:pPr>
              <a:buNone/>
            </a:pPr>
            <a:r>
              <a:rPr lang="ru-RU" dirty="0" smtClean="0"/>
              <a:t>6.  Общественных.</a:t>
            </a:r>
          </a:p>
          <a:p>
            <a:pPr>
              <a:buNone/>
            </a:pPr>
            <a:r>
              <a:rPr lang="ru-RU" u="sng" dirty="0" smtClean="0"/>
              <a:t>В сфере общегосударственных финансов Ковалева А.М. выделяет четыре звена:</a:t>
            </a:r>
          </a:p>
          <a:p>
            <a:pPr>
              <a:buNone/>
            </a:pPr>
            <a:r>
              <a:rPr lang="ru-RU" dirty="0" smtClean="0"/>
              <a:t>1.	Государственный бюджет;</a:t>
            </a:r>
          </a:p>
          <a:p>
            <a:pPr>
              <a:buNone/>
            </a:pPr>
            <a:r>
              <a:rPr lang="ru-RU" dirty="0" smtClean="0"/>
              <a:t>2.  Внебюджетные фонды;</a:t>
            </a:r>
          </a:p>
          <a:p>
            <a:pPr>
              <a:buNone/>
            </a:pPr>
            <a:r>
              <a:rPr lang="ru-RU" dirty="0" smtClean="0"/>
              <a:t>3.  Государственный кредит;</a:t>
            </a:r>
          </a:p>
          <a:p>
            <a:pPr>
              <a:buNone/>
            </a:pPr>
            <a:r>
              <a:rPr lang="ru-RU" dirty="0" smtClean="0"/>
              <a:t>4.  Фонды страхования.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334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данном исследовании наиболее актуальной представляется модель финансовой системы, предложенная авторами М.В. Романовским и О.В. Врублевской.</a:t>
            </a:r>
            <a:endParaRPr lang="ru-RU" sz="2000" dirty="0"/>
          </a:p>
        </p:txBody>
      </p:sp>
      <p:pic>
        <p:nvPicPr>
          <p:cNvPr id="55298" name="Picture 2" descr="C:\Users\Админ\Desktop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92344" cy="48865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886640" cy="6192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целом финансовая система России состоит из двух укрупненных подсистем: 1) государственных и муниципальных финансов; 2) финансов хозяйствующих субъектов.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817440"/>
          <a:ext cx="91450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960" cy="1233424"/>
          </a:xfrm>
        </p:spPr>
        <p:txBody>
          <a:bodyPr/>
          <a:lstStyle/>
          <a:p>
            <a:r>
              <a:rPr lang="ru-RU" dirty="0" smtClean="0"/>
              <a:t>3. Проблемы и пути развития финансовой системы РФ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4005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Можно отметить среди проблем финансовой системы РФ предкризисную формулу государственного регулирования финансового сектора: </a:t>
            </a:r>
          </a:p>
          <a:p>
            <a:r>
              <a:rPr lang="ru-RU" dirty="0" smtClean="0"/>
              <a:t>отсутствием идеологии </a:t>
            </a:r>
            <a:r>
              <a:rPr lang="ru-RU" dirty="0" err="1" smtClean="0"/>
              <a:t>ребалансирования</a:t>
            </a:r>
            <a:r>
              <a:rPr lang="ru-RU" dirty="0" smtClean="0"/>
              <a:t> экономики; </a:t>
            </a:r>
          </a:p>
          <a:p>
            <a:r>
              <a:rPr lang="ru-RU" dirty="0" smtClean="0"/>
              <a:t>мягкой денежной политикой; </a:t>
            </a:r>
          </a:p>
          <a:p>
            <a:r>
              <a:rPr lang="ru-RU" dirty="0" smtClean="0"/>
              <a:t>суженной практикой рефинансирования банков через Банк России; </a:t>
            </a:r>
          </a:p>
          <a:p>
            <a:r>
              <a:rPr lang="ru-RU" dirty="0" smtClean="0"/>
              <a:t>приверженностью к закрепленному курсу рубля; </a:t>
            </a:r>
          </a:p>
          <a:p>
            <a:r>
              <a:rPr lang="ru-RU" dirty="0" smtClean="0"/>
              <a:t>отсутствием активного противодействия государства немонетарной инфляции; </a:t>
            </a:r>
          </a:p>
          <a:p>
            <a:r>
              <a:rPr lang="ru-RU" dirty="0" err="1" smtClean="0"/>
              <a:t>эксцессивному</a:t>
            </a:r>
            <a:r>
              <a:rPr lang="ru-RU" dirty="0" smtClean="0"/>
              <a:t> ссудному проценту; </a:t>
            </a:r>
          </a:p>
          <a:p>
            <a:r>
              <a:rPr lang="ru-RU" dirty="0" smtClean="0"/>
              <a:t>ростом фискальной нагрузки и др.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Исторические аспекты развития финансов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868144" cy="5400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Финансы (фр. </a:t>
            </a:r>
            <a:r>
              <a:rPr lang="en-US" dirty="0" smtClean="0"/>
              <a:t>finance</a:t>
            </a:r>
            <a:r>
              <a:rPr lang="ru-RU" dirty="0" smtClean="0"/>
              <a:t> от лат. </a:t>
            </a:r>
            <a:r>
              <a:rPr lang="en-US" dirty="0" err="1" smtClean="0"/>
              <a:t>financia</a:t>
            </a:r>
            <a:r>
              <a:rPr lang="ru-RU" dirty="0" smtClean="0"/>
              <a:t> - доход, платеж) возникли в условиях регулярного товарно-денежного обращения в связи с развитием государства и его потребностей в ресурсах.</a:t>
            </a:r>
            <a:r>
              <a:rPr lang="ru-RU" baseline="30000" dirty="0" smtClean="0"/>
              <a:t> </a:t>
            </a:r>
          </a:p>
          <a:p>
            <a:pPr>
              <a:buNone/>
            </a:pPr>
            <a:r>
              <a:rPr lang="ru-RU" dirty="0" smtClean="0"/>
              <a:t>    Одни авторы утверждают, что термин «финансы» возник в ХIII - XV вв. в торговых городах Италии    </a:t>
            </a:r>
          </a:p>
          <a:p>
            <a:pPr>
              <a:buNone/>
            </a:pPr>
            <a:r>
              <a:rPr lang="ru-RU" dirty="0" smtClean="0"/>
              <a:t>     Другие авторы утверждают, что это понятие было введено французским ученым Ж. </a:t>
            </a:r>
            <a:r>
              <a:rPr lang="ru-RU" dirty="0" err="1" smtClean="0"/>
              <a:t>Боденом</a:t>
            </a:r>
            <a:r>
              <a:rPr lang="ru-RU" dirty="0" smtClean="0"/>
              <a:t>, который в 1755 г. издал работу «Шесть книг о республике». Этот термин в России стал применяться с XVIII в. и его трактовка была такова: «Финансы - это все то, что касается прихода, расхода государства» (В. И. Даль).</a:t>
            </a:r>
            <a:endParaRPr lang="ru-RU" dirty="0"/>
          </a:p>
        </p:txBody>
      </p:sp>
      <p:pic>
        <p:nvPicPr>
          <p:cNvPr id="2050" name="Picture 2" descr="C:\Users\Админ\Desktop\multiple-sour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328" y="1484784"/>
            <a:ext cx="3740672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6084168" cy="57689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мировой практике выделяются две теории возникновения финансов: классическая и неоклассическая.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Классическая теория подразумевает господство государства над финансами  (А. Смит).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Неоклассики представляют другое видение финансовой системы. Они полностью отходят от господства государства во всех сферах, в том числе выделяют финансы как независимую категорию.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дмин\Desktop\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2809056" cy="2809056"/>
          </a:xfrm>
          <a:prstGeom prst="rect">
            <a:avLst/>
          </a:prstGeom>
          <a:noFill/>
        </p:spPr>
      </p:pic>
      <p:pic>
        <p:nvPicPr>
          <p:cNvPr id="1028" name="Picture 4" descr="C:\Users\Админ\Desktop\Capital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6526" y="4345295"/>
            <a:ext cx="3647474" cy="25127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24208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А. Смит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940152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dirty="0" smtClean="0"/>
              <a:t>Длинный список европейских ученых, занимавшихся проблемами финансов, возглавлял Ф.Аквинский (1225-1247 гг.). Он впервые сделал попытку обосновать право контроля на сбор налогов с подданных.</a:t>
            </a:r>
          </a:p>
          <a:p>
            <a:pPr>
              <a:buNone/>
            </a:pPr>
            <a:r>
              <a:rPr lang="ru-RU" dirty="0" smtClean="0"/>
              <a:t>    Первым русским автором сочинения в области финансов был Иван Семенович </a:t>
            </a:r>
            <a:r>
              <a:rPr lang="ru-RU" dirty="0" err="1" smtClean="0"/>
              <a:t>Пересветов</a:t>
            </a:r>
            <a:r>
              <a:rPr lang="ru-RU" dirty="0" smtClean="0"/>
              <a:t>. Он выступал за увеличение доходов казны с целью усиления военной мощи государства, за централизацию ресурсов государства и сокращение расходов на систему наместничества, за отмену института мытарей.</a:t>
            </a:r>
          </a:p>
          <a:p>
            <a:pPr>
              <a:buNone/>
            </a:pPr>
            <a:r>
              <a:rPr lang="ru-RU" dirty="0" smtClean="0"/>
              <a:t>    Наиболее крупным теоретиком финансов начала XVIII в. был Иван Тихонович Посошков. Основная его работа «Книга о скудости и богатстве».</a:t>
            </a:r>
            <a:endParaRPr lang="ru-RU" dirty="0"/>
          </a:p>
        </p:txBody>
      </p:sp>
      <p:pic>
        <p:nvPicPr>
          <p:cNvPr id="2050" name="Picture 2" descr="C:\Users\Админ\Desktop\Thomas_Aquina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0"/>
            <a:ext cx="2771800" cy="3212976"/>
          </a:xfrm>
          <a:prstGeom prst="rect">
            <a:avLst/>
          </a:prstGeom>
          <a:noFill/>
        </p:spPr>
      </p:pic>
      <p:pic>
        <p:nvPicPr>
          <p:cNvPr id="2051" name="Picture 3" descr="C:\Users\Админ\Desktop\pososhko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273" y="3284984"/>
            <a:ext cx="2974727" cy="32655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56176" y="6165304"/>
            <a:ext cx="280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Иван Тихонович Посошков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780928"/>
            <a:ext cx="1440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Ф.Аквинский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601216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dirty="0" smtClean="0"/>
              <a:t>Крах финансовой системы в России начался с приходом Е. Ф. </a:t>
            </a:r>
            <a:r>
              <a:rPr lang="ru-RU" dirty="0" err="1" smtClean="0"/>
              <a:t>Канкрина</a:t>
            </a:r>
            <a:r>
              <a:rPr lang="ru-RU" dirty="0" smtClean="0"/>
              <a:t>. Под его руководством в 1839-1843 гг. была проведена реформа.</a:t>
            </a:r>
            <a:endParaRPr lang="ru-RU" sz="2400" dirty="0"/>
          </a:p>
        </p:txBody>
      </p:sp>
      <p:pic>
        <p:nvPicPr>
          <p:cNvPr id="3074" name="Picture 2" descr="C:\Users\Админ\Desktop\Kankrin_Egor_Francevi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3059832" cy="38699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84168" y="342900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Е. Ф. </a:t>
            </a:r>
            <a:r>
              <a:rPr lang="ru-RU" sz="2400" dirty="0" err="1" smtClean="0"/>
              <a:t>Канкрин</a:t>
            </a:r>
            <a:endParaRPr lang="ru-RU" sz="2400" dirty="0"/>
          </a:p>
        </p:txBody>
      </p:sp>
      <p:pic>
        <p:nvPicPr>
          <p:cNvPr id="3075" name="Picture 3" descr="C:\Users\Админ\Desktop\aleksandr2_1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2894722" cy="34563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9832" y="4549676"/>
            <a:ext cx="60841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Во времена правления Александра II обозначились сдвиги в социально-экономическом развитии страны. Промышленность и торговля приобрели важное значение, поскольку обеспечивали наполняемость государственного бюджета.</a:t>
            </a:r>
            <a:endParaRPr lang="ru-RU" sz="2800" dirty="0" smtClean="0"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24944"/>
            <a:ext cx="156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Times New Roman" pitchFamily="18" charset="0"/>
                <a:cs typeface="Arial" pitchFamily="34" charset="0"/>
              </a:rPr>
              <a:t>Александра II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7920880" cy="63367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 60-е гг. XIX в. буржуазные финансовые реформы были непоследовательны.</a:t>
            </a:r>
          </a:p>
          <a:p>
            <a:pPr>
              <a:buNone/>
            </a:pPr>
            <a:r>
              <a:rPr lang="ru-RU" dirty="0" smtClean="0"/>
              <a:t>    С 80-90-х гг. XIX в. до 1917г.в. созданная финансовой реформой система сохранялась с некоторыми изменениями характеризуется более мощным развитием производственных сил.</a:t>
            </a:r>
          </a:p>
          <a:p>
            <a:pPr>
              <a:buNone/>
            </a:pPr>
            <a:r>
              <a:rPr lang="ru-RU" dirty="0" smtClean="0"/>
              <a:t>     В 1930-31 гг. в СССР была проведена экономическая реформа, в результате которой произошло значительное сокращение количества налогов.</a:t>
            </a:r>
          </a:p>
          <a:p>
            <a:pPr>
              <a:buNone/>
            </a:pPr>
            <a:r>
              <a:rPr lang="ru-RU" dirty="0" smtClean="0"/>
              <a:t>     К 60-м годам XX в. страна по уровню производительности промышленности становится одним из крупнейших индустриальных государств мира.</a:t>
            </a:r>
          </a:p>
          <a:p>
            <a:pPr>
              <a:buNone/>
            </a:pPr>
            <a:r>
              <a:rPr lang="ru-RU" dirty="0" smtClean="0"/>
              <a:t>     В 1965 г. была проведена новая реформа, которая установила новую систему распределения и использования прибыли.</a:t>
            </a:r>
          </a:p>
          <a:p>
            <a:pPr>
              <a:buNone/>
            </a:pPr>
            <a:r>
              <a:rPr lang="ru-RU" dirty="0" smtClean="0"/>
              <a:t>     В XX в. возросло значение прямых налогов. </a:t>
            </a:r>
          </a:p>
          <a:p>
            <a:pPr>
              <a:buNone/>
            </a:pPr>
            <a:r>
              <a:rPr lang="ru-RU" dirty="0" smtClean="0"/>
              <a:t>     В 1970-90 гг. увеличилось значение косвенных налогов за счет акцизов и НДС.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6768752" cy="5480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Финансы обособляются от общей совокупности денежных отношений лишь в случае возникновения определенных исторических предпосылок:</a:t>
            </a:r>
          </a:p>
          <a:p>
            <a:pPr>
              <a:buNone/>
            </a:pPr>
            <a:r>
              <a:rPr lang="ru-RU" dirty="0" smtClean="0"/>
              <a:t>1) В результате первых буржуазных революций была существенно ограничена власть монархов. </a:t>
            </a:r>
          </a:p>
          <a:p>
            <a:pPr>
              <a:buNone/>
            </a:pPr>
            <a:r>
              <a:rPr lang="ru-RU" dirty="0" smtClean="0"/>
              <a:t>2) Формирование и использование бюджета стало носить регулярный характер. </a:t>
            </a:r>
          </a:p>
          <a:p>
            <a:pPr>
              <a:buNone/>
            </a:pPr>
            <a:r>
              <a:rPr lang="ru-RU" dirty="0" smtClean="0"/>
              <a:t>3) Налоги стали взиматься преимущественно в денежной форме. </a:t>
            </a:r>
            <a:endParaRPr lang="ru-RU" dirty="0"/>
          </a:p>
        </p:txBody>
      </p:sp>
      <p:pic>
        <p:nvPicPr>
          <p:cNvPr id="52226" name="Picture 2" descr="C:\Users\Админ\Desktop\1317572046_glamurnyy-denezhnyy-mes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002" y="764704"/>
            <a:ext cx="2317998" cy="3001677"/>
          </a:xfrm>
          <a:prstGeom prst="rect">
            <a:avLst/>
          </a:prstGeom>
          <a:noFill/>
        </p:spPr>
      </p:pic>
      <p:pic>
        <p:nvPicPr>
          <p:cNvPr id="52227" name="Picture 3" descr="C:\Users\Админ\Desktop\x400_content_files_russia_201103_f_business-graph_20111203171518.jp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350" y="4859053"/>
            <a:ext cx="2456650" cy="19989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132320" cy="648048"/>
          </a:xfrm>
        </p:spPr>
        <p:txBody>
          <a:bodyPr/>
          <a:lstStyle/>
          <a:p>
            <a:r>
              <a:rPr lang="ru-RU" dirty="0" smtClean="0"/>
              <a:t>2. Финансовая система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601216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Как показало проведенное исследование, среди специалистов нет единства в понимании сущности "финансов", так и различны мнения по поводу сущности "финансовой системы" и ее составных элементов.</a:t>
            </a:r>
          </a:p>
          <a:p>
            <a:r>
              <a:rPr lang="ru-RU" dirty="0" smtClean="0"/>
              <a:t> Более важным предметом дискуссии относительно понимания финансовой системы является состав сфер и звеньев финансовых отношений. </a:t>
            </a:r>
          </a:p>
          <a:p>
            <a:r>
              <a:rPr lang="ru-RU" dirty="0" smtClean="0"/>
              <a:t>Финансы субъектов хозяйствования (финансы коммерческих организаций; финансы некоммерческих организаций; финансы индивидуальных предпринимателей).</a:t>
            </a:r>
          </a:p>
          <a:p>
            <a:endParaRPr lang="ru-RU" dirty="0"/>
          </a:p>
        </p:txBody>
      </p:sp>
      <p:pic>
        <p:nvPicPr>
          <p:cNvPr id="53250" name="Picture 2" descr="C:\Users\Админ\Desktop\Понятие-Финансы-300x21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861048"/>
            <a:ext cx="3131840" cy="2592288"/>
          </a:xfrm>
          <a:prstGeom prst="rect">
            <a:avLst/>
          </a:prstGeom>
          <a:noFill/>
        </p:spPr>
      </p:pic>
      <p:pic>
        <p:nvPicPr>
          <p:cNvPr id="53252" name="Picture 4" descr="C:\Users\Админ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4860" y="188641"/>
            <a:ext cx="2929139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0"/>
            <a:ext cx="7132320" cy="41276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Одним из дискуссионных вопросов является выделение страхования как самостоятельной сферы финансовой системы. Например, такие авторы как Галицкая С.В., Вавилов Ю.Я., Родионова В.М. выделили три сферы финансовой системы: </a:t>
            </a:r>
          </a:p>
          <a:p>
            <a:r>
              <a:rPr lang="ru-RU" dirty="0" smtClean="0"/>
              <a:t>Финансы экономических (хозяйствующих) субъектов;</a:t>
            </a:r>
          </a:p>
          <a:p>
            <a:r>
              <a:rPr lang="ru-RU" dirty="0" smtClean="0"/>
              <a:t>Страхование;</a:t>
            </a:r>
          </a:p>
          <a:p>
            <a:r>
              <a:rPr lang="ru-RU" dirty="0" smtClean="0"/>
              <a:t>Государственные и муниципальные финансы.</a:t>
            </a:r>
          </a:p>
        </p:txBody>
      </p:sp>
      <p:pic>
        <p:nvPicPr>
          <p:cNvPr id="54276" name="Picture 4" descr="C:\Users\Админ\Desktop\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144" y="4261742"/>
            <a:ext cx="2605856" cy="2596258"/>
          </a:xfrm>
          <a:prstGeom prst="rect">
            <a:avLst/>
          </a:prstGeom>
          <a:noFill/>
        </p:spPr>
      </p:pic>
      <p:pic>
        <p:nvPicPr>
          <p:cNvPr id="54277" name="Picture 5" descr="C:\Users\Админ\Desktop\finansy-i-ekonom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49992"/>
            <a:ext cx="4172813" cy="2608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Currency_16x9_TP102895244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TS010286746</Template>
  <TotalTime>274</TotalTime>
  <Words>880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1_Green with White Fence Segoe_TP10286746</vt:lpstr>
      <vt:lpstr>Белый текст и шрифт Courier для слайдов с кодом</vt:lpstr>
      <vt:lpstr>1_Green Swirls Segoe Template_TP10286739</vt:lpstr>
      <vt:lpstr>1_Белый текст и шрифт Courier для слайдов с кодом</vt:lpstr>
      <vt:lpstr>Currency_16x9_TP102895244</vt:lpstr>
      <vt:lpstr>Дискуссионные вопросы состава и структуры финансовой системы РФ</vt:lpstr>
      <vt:lpstr>1. Исторические аспекты развития финансов</vt:lpstr>
      <vt:lpstr>Слайд 3</vt:lpstr>
      <vt:lpstr>Слайд 4</vt:lpstr>
      <vt:lpstr>Слайд 5</vt:lpstr>
      <vt:lpstr>Слайд 6</vt:lpstr>
      <vt:lpstr>Слайд 7</vt:lpstr>
      <vt:lpstr>2. Финансовая система РФ</vt:lpstr>
      <vt:lpstr>Слайд 9</vt:lpstr>
      <vt:lpstr>Слайд 10</vt:lpstr>
      <vt:lpstr>Слайд 11</vt:lpstr>
      <vt:lpstr>В данном исследовании наиболее актуальной представляется модель финансовой системы, предложенная авторами М.В. Романовским и О.В. Врублевской.</vt:lpstr>
      <vt:lpstr>Слайд 13</vt:lpstr>
      <vt:lpstr>3. Проблемы и пути развития финансовой системы РФ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33</cp:revision>
  <dcterms:created xsi:type="dcterms:W3CDTF">2014-04-22T13:03:23Z</dcterms:created>
  <dcterms:modified xsi:type="dcterms:W3CDTF">2014-05-07T16:32:31Z</dcterms:modified>
</cp:coreProperties>
</file>