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8" r:id="rId12"/>
    <p:sldId id="266" r:id="rId13"/>
    <p:sldId id="267" r:id="rId14"/>
    <p:sldId id="270" r:id="rId15"/>
    <p:sldId id="269" r:id="rId16"/>
    <p:sldId id="271" r:id="rId17"/>
    <p:sldId id="272" r:id="rId18"/>
    <p:sldId id="25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foto.ru/shop/photo/3500/" TargetMode="Externa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1%88%D0%B8%D0%BF%D0%BE%D0%B2%D0%BD%D0%B8%D0%BA%20-%D0%B4%D0%B8%D0%BA%D0%B0%D1%8F%20%D1%80%D0%BE%D0%B7%D0%B0&amp;p=1&amp;img_url=img-fotki.yandex.ru/get/2/vozvraschenie.0/0_1d57_492364da_XL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text=%D1%88%D0%B8%D0%BF%D0%BE%D0%B2%D0%BD%D0%B8%D0%BA%20-%D0%B4%D0%B8%D0%BA%D0%B0%D1%8F%20%D1%80%D0%BE%D0%B7%D0%B0&amp;p=2&amp;img_url=postcard.kmost.info/cards/flower/dog_rose.jpg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1%88%D0%B8%D0%BF%D0%BE%D0%B2%D0%BD%D0%B8%D0%BA%20-%D0%B4%D0%B8%D0%BA%D0%B0%D1%8F%20%D1%80%D0%BE%D0%B7%D0%B0&amp;p=10&amp;img_url=postcard.kmost.info/cards/flower/dog_rose2.jpg&amp;rpt=simag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ed=1&amp;text=%D1%88%D0%B8%D0%BF%D0%BE%D0%B2%D0%BD%D0%B8%D0%BA%20-%D0%B4%D0%B8%D0%BA%D0%B0%D1%8F%20%D1%80%D0%BE%D0%B7%D0%B0&amp;p=0&amp;img_url=s002.radikal.ru/i199/1001/e2/e6b37ae89af7.jpg&amp;rpt=sim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1%88%D0%B8%D0%BF%D0%BE%D0%B2%D0%BD%D0%B8%D0%BA%20-%D0%B4%D0%B8%D0%BA%D0%B0%D1%8F%20%D1%80%D0%BE%D0%B7%D0%B0&amp;p=1&amp;img_url=img-fotki.yandex.ru/get/2/vozvraschenie.0/0_1d57_492364da_XL&amp;rpt=simag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шиповник коричны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600"/>
            <a:ext cx="7836052" cy="198595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Вести из леса о шиповнике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357554" y="4000504"/>
            <a:ext cx="5329230" cy="2857496"/>
          </a:xfrm>
        </p:spPr>
        <p:txBody>
          <a:bodyPr>
            <a:normAutofit fontScale="77500" lnSpcReduction="20000"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Автор </a:t>
            </a:r>
            <a:r>
              <a:rPr lang="ru-RU" sz="3500" b="1" dirty="0" err="1" smtClean="0">
                <a:solidFill>
                  <a:srgbClr val="C00000"/>
                </a:solidFill>
              </a:rPr>
              <a:t>Хомушку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Артыш</a:t>
            </a:r>
            <a:r>
              <a:rPr lang="ru-RU" sz="3500" b="1" dirty="0" smtClean="0">
                <a:solidFill>
                  <a:srgbClr val="C00000"/>
                </a:solidFill>
              </a:rPr>
              <a:t> 11б </a:t>
            </a:r>
            <a:r>
              <a:rPr lang="ru-RU" sz="3500" b="1" dirty="0" smtClean="0">
                <a:solidFill>
                  <a:srgbClr val="C00000"/>
                </a:solidFill>
              </a:rPr>
              <a:t>класс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Руководитель: </a:t>
            </a:r>
            <a:r>
              <a:rPr lang="ru-RU" b="1" dirty="0" err="1" smtClean="0">
                <a:solidFill>
                  <a:srgbClr val="C00000"/>
                </a:solidFill>
              </a:rPr>
              <a:t>Хомушку</a:t>
            </a:r>
            <a:r>
              <a:rPr lang="ru-RU" b="1" dirty="0" smtClean="0">
                <a:solidFill>
                  <a:srgbClr val="C00000"/>
                </a:solidFill>
              </a:rPr>
              <a:t> А.М. воспитатель ГОУ РТ школы – интерната для детей сирот и детей оставшихся без попечения родителей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Рисунок 4" descr="http://druidgor.narod.ru/travnik/img_trav/shipovnik_2.jpg"/>
          <p:cNvPicPr>
            <a:picLocks noChangeAspect="1" noChangeArrowheads="1"/>
          </p:cNvPicPr>
          <p:nvPr/>
        </p:nvPicPr>
        <p:blipFill>
          <a:blip r:embed="rId2">
            <a:lum contrast="35000"/>
          </a:blip>
          <a:srcRect/>
          <a:stretch>
            <a:fillRect/>
          </a:stretch>
        </p:blipFill>
        <p:spPr bwMode="auto">
          <a:xfrm>
            <a:off x="0" y="1428736"/>
            <a:ext cx="2571736" cy="521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Плоды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500174"/>
            <a:ext cx="58579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богаты витамином А, В1 и В2, Р и К, каротин, сахара, еще в них содержаться различные полезные для организма макро- и микроэлементы, органические кислоты, эфирное масло, дубильные вещества, </a:t>
            </a:r>
            <a:r>
              <a:rPr lang="ru-RU" sz="2800" b="1" dirty="0" err="1" smtClean="0">
                <a:solidFill>
                  <a:srgbClr val="002060"/>
                </a:solidFill>
              </a:rPr>
              <a:t>ликопин</a:t>
            </a:r>
            <a:r>
              <a:rPr lang="ru-RU" sz="2800" b="1" dirty="0" smtClean="0">
                <a:solidFill>
                  <a:srgbClr val="002060"/>
                </a:solidFill>
              </a:rPr>
              <a:t> и другие компоненты.  В семенах содержится витамин Е..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4290"/>
            <a:ext cx="8858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Плоды шиповника используют как источник витаминов для приготовления диетических напитков, настоев, отваров, концентратов, а также служат сырьем для получения аскорбиновой кислоты, однако в настоящее время аскорбиновую кислоту получают главным образом синтетическим путем.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Цветки и листья собирают во время цветения, сушат на воздухе.. Корни выкапывают глубокой осенью, очищают от земли, сушат на воздухе. Срок хранения корней и плодов до 2 лет, цветков и листьев — 1 год.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1" descr="Плоды шиповника"/>
          <p:cNvPicPr>
            <a:picLocks noChangeAspect="1" noChangeArrowheads="1"/>
          </p:cNvPicPr>
          <p:nvPr/>
        </p:nvPicPr>
        <p:blipFill>
          <a:blip r:embed="rId2">
            <a:lum contrast="17000"/>
          </a:blip>
          <a:srcRect/>
          <a:stretch>
            <a:fillRect/>
          </a:stretch>
        </p:blipFill>
        <p:spPr bwMode="auto">
          <a:xfrm>
            <a:off x="285720" y="4000504"/>
            <a:ext cx="8715436" cy="24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02(33)"/>
          <p:cNvPicPr>
            <a:picLocks noChangeAspect="1" noChangeArrowheads="1"/>
          </p:cNvPicPr>
          <p:nvPr/>
        </p:nvPicPr>
        <p:blipFill>
          <a:blip r:embed="rId2">
            <a:lum contrast="4000"/>
          </a:blip>
          <a:srcRect/>
          <a:stretch>
            <a:fillRect/>
          </a:stretch>
        </p:blipFill>
        <p:spPr bwMode="auto">
          <a:xfrm>
            <a:off x="94613" y="1357298"/>
            <a:ext cx="414401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28600"/>
            <a:ext cx="4549904" cy="8429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Сбор ягод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14810" y="1142984"/>
            <a:ext cx="47863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Лучший момент сбора ягод шиповника зависит от того, какие цели вы преследуете. 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 временем количество витамина «С» в ягодах уменьшается, а количество сахаров увеличивается. </a:t>
            </a:r>
            <a:r>
              <a:rPr lang="ru-RU" sz="2400" b="1" dirty="0" smtClean="0">
                <a:solidFill>
                  <a:srgbClr val="002060"/>
                </a:solidFill>
              </a:rPr>
              <a:t>Из лечебных целей лучше всего собирать плоды шиповника до заморозков, поскольку даже слабое </a:t>
            </a:r>
            <a:r>
              <a:rPr lang="ru-RU" sz="2400" b="1" dirty="0" err="1" smtClean="0">
                <a:solidFill>
                  <a:srgbClr val="002060"/>
                </a:solidFill>
              </a:rPr>
              <a:t>подмораживание</a:t>
            </a:r>
            <a:r>
              <a:rPr lang="ru-RU" sz="2400" b="1" dirty="0" smtClean="0">
                <a:solidFill>
                  <a:srgbClr val="002060"/>
                </a:solidFill>
              </a:rPr>
              <a:t> уничтожает их лекарственные свойства.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57686" y="1214422"/>
            <a:ext cx="4786314" cy="5703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 домашних условиях плоды сушат в сушилке или печи при температуре 90—100°С, но при этом следят, чтобы они не подгорали. Правильно высушенное сырье буровато-красного или желтого цвета. Хранят его в закрытых банках или мешках в течение двух лет. Иногда заготавливают цветки шиповника во время цветения, сушат их обычным способом. 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Сушка плодов шиповника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7" name="Picture 1" descr="02(33)"/>
          <p:cNvPicPr>
            <a:picLocks noChangeAspect="1" noChangeArrowheads="1"/>
          </p:cNvPicPr>
          <p:nvPr/>
        </p:nvPicPr>
        <p:blipFill>
          <a:blip r:embed="rId2">
            <a:lum contrast="4000"/>
          </a:blip>
          <a:srcRect/>
          <a:stretch>
            <a:fillRect/>
          </a:stretch>
        </p:blipFill>
        <p:spPr bwMode="auto">
          <a:xfrm>
            <a:off x="94613" y="1357298"/>
            <a:ext cx="414401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Применение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285860"/>
            <a:ext cx="900115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Действие шиповника в основном связано с аскорбиновой кислотой, обладающей восстановительными свойствами.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Плоды шиповника применяют в медицине главным образом как противоцинготное средство при С-авитаминозе. Вместе с тем плоды шиповника назначают как желчегонное средство при холециститах, гепатитах и желудочно-кишечных заболеваниях, особенно связанных с понижением желчеотделения.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1279263144_poleznye_svojstva_otvara_shipovn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Шиповник. Полезные свойства шиповника"/>
          <p:cNvPicPr>
            <a:picLocks noChangeAspect="1" noChangeArrowheads="1"/>
          </p:cNvPicPr>
          <p:nvPr/>
        </p:nvPicPr>
        <p:blipFill>
          <a:blip r:embed="rId3">
            <a:lum contrast="4000"/>
          </a:blip>
          <a:srcRect/>
          <a:stretch>
            <a:fillRect/>
          </a:stretch>
        </p:blipFill>
        <p:spPr bwMode="auto">
          <a:xfrm>
            <a:off x="357158" y="0"/>
            <a:ext cx="207169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28600"/>
            <a:ext cx="5143536" cy="7589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Народные рецепты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42985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приготовления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столовую ложку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плодов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заливают 1 стаканом кипятка, кипятят 10 минут в закрытой эмалированной посуде, настаивают сутки. Принимают 1—2 стакана на протяжении дня. Этот чай нормализует обмен веществ в организме, благотворно влияет на центральную нервную систему, а также на сосуды и внутренние органы.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Напар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листьев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шиповника улучшает моторную функцию желудка, а отвар корней употребляют как вяжущее и укрепляющее средство при желудочно-кишечных заболеваниях,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 печеночно-каменной болезнях. Масло из семян шиповника используется как желчегонное, мочегонное и противовоспалительное средство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b="1" i="1" dirty="0" smtClean="0">
                <a:solidFill>
                  <a:srgbClr val="002060"/>
                </a:solidFill>
              </a:rPr>
              <a:t> Лепестки </a:t>
            </a:r>
            <a:r>
              <a:rPr lang="ru-RU" sz="2400" dirty="0" smtClean="0">
                <a:solidFill>
                  <a:srgbClr val="002060"/>
                </a:solidFill>
              </a:rPr>
              <a:t>цветков шиповника коричного при жевании или в виде варенья используют при аритмиях для укрепления мышцы сердца.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Противопоказания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1285860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1.После приема внутрь настоя шиповника обязательно ополоснуть рот теплой водой. Кислоты, содержащиеся в настое, разрушают зубную эмаль.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2. Из-за высокого содержания аскорбиновой кислоты противопоказаниями к применению шиповника являются гастрит с повышенной кислотностью желудочного сока, язвенная болезнь желудка и двенадцатиперстной кишки, обусловленные повышенной кислотообразующей функцией.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3. Спиртовой настой ягод повышает давление (а водный настой снижает). Отвар корней уменьшает отделение желчи, может вызвать запоры, противопоказан при гипертонии.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1B1F28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1B1F2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571612"/>
            <a:ext cx="8429684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57158" y="1354216"/>
            <a:ext cx="821537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Шиповника ценят за привлекательные цветки и плоды. Яркие и притягивающие взгляд, ягоды шиповника – не только изысканное осеннее и зимнее украшение наших садов, но и исключительно полезная пищевая добавка, натуральное лекарственное средство и антиоксидант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152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Берегите удивительное растение!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547926" cy="990600"/>
          </a:xfrm>
        </p:spPr>
        <p:txBody>
          <a:bodyPr/>
          <a:lstStyle/>
          <a:p>
            <a:r>
              <a:rPr lang="ru-RU" sz="2800" dirty="0" smtClean="0"/>
              <a:t>Источники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 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А.А. Лагерь «Лекарственные растения Тувы»Кызыл. Тувинское книжное издательство. 1988.</a:t>
            </a:r>
          </a:p>
          <a:p>
            <a:r>
              <a:rPr lang="ru-RU" dirty="0" smtClean="0"/>
              <a:t>Интернет </a:t>
            </a:r>
          </a:p>
          <a:p>
            <a:r>
              <a:rPr lang="ru-RU" u="sng" dirty="0" err="1" smtClean="0">
                <a:hlinkClick r:id="rId2"/>
              </a:rPr>
              <a:t>www.rosfoto.ru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www.florio-fashion.r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02(3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28596" y="928670"/>
            <a:ext cx="800105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  <a:effectLst/>
              </a:rPr>
              <a:t>Спасибо за внимание!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/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D60093"/>
                </a:solidFill>
              </a:rPr>
              <a:t>Крепкого вам здоровья!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D6009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Цветки розы ругоза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-214345" y="-160760"/>
            <a:ext cx="9358345" cy="701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85720" y="285728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r" fontAlgn="base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0975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Мир растений играет столь важную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роль в изумительной гармонии жизни,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мы, люди, должны относится к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«зелёному другу» с максимально возможной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бережностью, уважительностью и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любовью, на какую способен человек.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1809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Академик  А. Л. Курсанов</a:t>
            </a:r>
            <a:endParaRPr lang="ru-RU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Актуальность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5721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Одним из самых полезных и популярных лекарственных растений является шиповник. Именно с шиповника началось эра выращивания домашних роз. Помимо красоты растение издревле используется как эффективное лекарственное средство против многих заболеваний. Люди уже давно поняли и по заслугам оценили свойства плодов, листьев, цветов и коры кустарника из семейства розоцветных. В нашей Тыве шиповник является тоже распространенным растением. Его знают почти все, многие используют как лекарственное, декоративное растение, но по достоинству, по-моему, еще не оценили.  К сожалению, сейчас мы часто забываем о целебном шиповнике, предпочитая, покупать дорогие и менее полезные витамины и биодобавки.</a:t>
            </a:r>
          </a:p>
          <a:p>
            <a:endParaRPr lang="ru-RU" dirty="0"/>
          </a:p>
        </p:txBody>
      </p:sp>
      <p:pic>
        <p:nvPicPr>
          <p:cNvPr id="4" name="Picture 2" descr="i?id=54343664-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965" y="0"/>
            <a:ext cx="1808035" cy="13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i?id=110389800-0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611663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и задачи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i?id=1257804-0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7158" y="0"/>
            <a:ext cx="165684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85786" y="1214423"/>
            <a:ext cx="835821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Изучение биологической характеристики и  лекарственных свойств шиповника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lang="ru-RU" sz="3200" b="1" dirty="0" smtClean="0"/>
              <a:t>адачи:</a:t>
            </a:r>
            <a:r>
              <a:rPr lang="ru-RU" sz="3200" dirty="0" smtClean="0"/>
              <a:t> </a:t>
            </a:r>
          </a:p>
          <a:p>
            <a:r>
              <a:rPr lang="ru-RU" sz="2400" dirty="0" smtClean="0"/>
              <a:t>Научиться собирать, обрабатывать информацию в результате наблюдений, литературных источников и источников Интернета</a:t>
            </a:r>
          </a:p>
          <a:p>
            <a:r>
              <a:rPr lang="ru-RU" sz="2400" dirty="0" smtClean="0"/>
              <a:t>Выяснить биологическую характеристику шиповника.</a:t>
            </a:r>
          </a:p>
          <a:p>
            <a:r>
              <a:rPr lang="ru-RU" sz="2400" dirty="0" smtClean="0"/>
              <a:t>Узнать какие виды шиповника растут в Туве.</a:t>
            </a:r>
          </a:p>
          <a:p>
            <a:r>
              <a:rPr lang="ru-RU" sz="2400" dirty="0" smtClean="0"/>
              <a:t>Познакомиться с лекарственными свойствами шиповника</a:t>
            </a:r>
          </a:p>
          <a:p>
            <a:r>
              <a:rPr lang="ru-RU" sz="2400" dirty="0" smtClean="0"/>
              <a:t> Выяснить рецепты народной медицины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i?id=56217190-0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718377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Рисунок 3" descr="шиповник коричны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446" y="0"/>
            <a:ext cx="9186446" cy="731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1445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Методы исследования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357430"/>
            <a:ext cx="85725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-</a:t>
            </a:r>
            <a:r>
              <a:rPr lang="ru-RU" sz="4400" b="1" dirty="0" smtClean="0">
                <a:solidFill>
                  <a:srgbClr val="C00000"/>
                </a:solidFill>
              </a:rPr>
              <a:t>Изучение и анализ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 научной литературы;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Интернет ресурсов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- наблюдение;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- сравнение.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hangingPixs3176" descr="IMG_89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500166" cy="170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?id=54343664-1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85728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Биологическая характеристика шиповника </a:t>
            </a:r>
            <a:r>
              <a:rPr lang="ru-RU" sz="3200" dirty="0" smtClean="0">
                <a:solidFill>
                  <a:srgbClr val="C00000"/>
                </a:solidFill>
              </a:rPr>
              <a:t>майского коричного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142984"/>
            <a:ext cx="85725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/>
              <a:t>Rosa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cinnamomea</a:t>
            </a:r>
            <a:r>
              <a:rPr lang="ru-RU" sz="2000" b="1" i="1" dirty="0" smtClean="0"/>
              <a:t> L.</a:t>
            </a:r>
            <a:r>
              <a:rPr lang="ru-RU" sz="2000" b="1" dirty="0" smtClean="0"/>
              <a:t> – Роза коричная. Русские названия: Дикая роза, Роза собачья, шиповник; украинские: </a:t>
            </a:r>
            <a:r>
              <a:rPr lang="ru-RU" sz="2000" b="1" dirty="0" err="1" smtClean="0"/>
              <a:t>Шипшина</a:t>
            </a:r>
            <a:r>
              <a:rPr lang="ru-RU" sz="2000" b="1" dirty="0" smtClean="0"/>
              <a:t> собача, дика </a:t>
            </a:r>
            <a:r>
              <a:rPr lang="ru-RU" sz="2000" b="1" dirty="0" err="1" smtClean="0"/>
              <a:t>троянда</a:t>
            </a:r>
            <a:r>
              <a:rPr lang="ru-RU" sz="2000" b="1" dirty="0" smtClean="0"/>
              <a:t>., по </a:t>
            </a:r>
            <a:r>
              <a:rPr lang="ru-RU" sz="2000" b="1" dirty="0" err="1" smtClean="0"/>
              <a:t>тувински</a:t>
            </a:r>
            <a:r>
              <a:rPr lang="ru-RU" sz="2000" b="1" dirty="0" smtClean="0"/>
              <a:t>: </a:t>
            </a:r>
            <a:r>
              <a:rPr lang="ru-RU" sz="2000" b="1" dirty="0" err="1" smtClean="0"/>
              <a:t>ыт</a:t>
            </a:r>
            <a:r>
              <a:rPr lang="ru-RU" sz="2000" b="1" dirty="0" smtClean="0"/>
              <a:t>- </a:t>
            </a:r>
            <a:r>
              <a:rPr lang="ru-RU" sz="2000" b="1" dirty="0" err="1" smtClean="0"/>
              <a:t>кады</a:t>
            </a:r>
            <a:r>
              <a:rPr lang="ru-RU" sz="2000" b="1" dirty="0" smtClean="0"/>
              <a:t>. </a:t>
            </a:r>
            <a:r>
              <a:rPr lang="ru-RU" sz="2000" i="1" dirty="0" smtClean="0">
                <a:solidFill>
                  <a:srgbClr val="002060"/>
                </a:solidFill>
              </a:rPr>
              <a:t>Семейство: </a:t>
            </a:r>
            <a:r>
              <a:rPr lang="ru-RU" sz="2000" i="1" dirty="0" err="1" smtClean="0">
                <a:solidFill>
                  <a:srgbClr val="002060"/>
                </a:solidFill>
              </a:rPr>
              <a:t>Rоsасеае</a:t>
            </a:r>
            <a:r>
              <a:rPr lang="ru-RU" sz="2000" i="1" dirty="0" smtClean="0">
                <a:solidFill>
                  <a:srgbClr val="002060"/>
                </a:solidFill>
              </a:rPr>
              <a:t> – розоцветные.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Описание:</a:t>
            </a:r>
            <a:r>
              <a:rPr lang="ru-RU" sz="2000" dirty="0" smtClean="0">
                <a:solidFill>
                  <a:srgbClr val="002060"/>
                </a:solidFill>
              </a:rPr>
              <a:t> Кустарник из семейства розоцветных высотой до 2 метров. Ветви </a:t>
            </a:r>
            <a:r>
              <a:rPr lang="ru-RU" sz="2000" dirty="0" err="1" smtClean="0">
                <a:solidFill>
                  <a:srgbClr val="002060"/>
                </a:solidFill>
              </a:rPr>
              <a:t>восходяшие</a:t>
            </a:r>
            <a:r>
              <a:rPr lang="ru-RU" sz="2000" dirty="0" smtClean="0">
                <a:solidFill>
                  <a:srgbClr val="002060"/>
                </a:solidFill>
              </a:rPr>
              <a:t> красно-коричневые блестящие с крепкими шипами серповидно-изогнутой формы: старые ветви буровато-коричневые. Листья очередные, непарно перистые, с 5-7 парами продолговато – эллиптических и продолговато-яйцевидных, пильчатых по краю листочков, густо покрытых снизу сероватыми прижатыми волосками. Цветки крупные в диаметре 3-7 см, </a:t>
            </a:r>
            <a:r>
              <a:rPr lang="ru-RU" sz="2000" dirty="0" err="1" smtClean="0">
                <a:solidFill>
                  <a:srgbClr val="002060"/>
                </a:solidFill>
              </a:rPr>
              <a:t>пятилепестковые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розовые</a:t>
            </a:r>
            <a:r>
              <a:rPr lang="ru-RU" sz="2000" dirty="0" smtClean="0">
                <a:solidFill>
                  <a:srgbClr val="002060"/>
                </a:solidFill>
              </a:rPr>
              <a:t> одиночные, реже по 2-3 на коротких цветоножках. Плоды шаровидной или сплюснуто - шаровидной формы заполнены многочисленными волосистыми семянками. Цветет растение в июне. Плодоносит в июле-августе.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Внутренние стенки плода волосистые, наверху его сохраняются чашелистики.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Рисунок 2" descr="Цветки розы ругоз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5" y="-160760"/>
            <a:ext cx="9358345" cy="701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Шиповник в Туве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357298"/>
            <a:ext cx="87153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аряду с шиповником майским на территории Тувы  произрастает шиповник иглистый, с которого также можно заготавливать лекарственное сырье. Он отличается буроватыми ветвями, очень тонкими прямыми или слабоизогнутыми шишками почти голыми листочками.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01(3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357554" cy="271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429684" cy="35004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растет на лесных опушках, полянках, среди кустарников по склонам балок, каменистым россыпям, речным долинам. шиповник майский встречается только в пределах хребта Восточной </a:t>
            </a:r>
            <a:r>
              <a:rPr lang="ru-RU" sz="2400" dirty="0" err="1" smtClean="0">
                <a:solidFill>
                  <a:srgbClr val="002060"/>
                </a:solidFill>
              </a:rPr>
              <a:t>Танну-Ола</a:t>
            </a:r>
            <a:r>
              <a:rPr lang="ru-RU" sz="2400" dirty="0" smtClean="0">
                <a:solidFill>
                  <a:srgbClr val="002060"/>
                </a:solidFill>
              </a:rPr>
              <a:t>, а шиповник иглистый почти во всех районах республики.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000496" y="381000"/>
            <a:ext cx="5143504" cy="1262050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Распространение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Шиповник – «лесной лекарь»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Помимо красоты растение издревле используется как эффективное лекарственное средство против многих заболеваний. Удивительным является то, что в ярких плодах кустарника с кисло-сладким терпким вкусом содержится очень большое количество витамина С, его в 10 раз больше чем в черной смородине и 50 раз чем в лимон.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314</TotalTime>
  <Words>892</Words>
  <PresentationFormat>Экран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Вести из леса о шиповнике</vt:lpstr>
      <vt:lpstr>Слайд 2</vt:lpstr>
      <vt:lpstr>Актуальность </vt:lpstr>
      <vt:lpstr>Цели и задачи </vt:lpstr>
      <vt:lpstr>Методы исследования</vt:lpstr>
      <vt:lpstr>Биологическая характеристика шиповника майского коричного</vt:lpstr>
      <vt:lpstr>Шиповник в Туве</vt:lpstr>
      <vt:lpstr>Распространение </vt:lpstr>
      <vt:lpstr>Шиповник – «лесной лекарь»</vt:lpstr>
      <vt:lpstr>Плоды</vt:lpstr>
      <vt:lpstr>Слайд 11</vt:lpstr>
      <vt:lpstr>Сбор ягод</vt:lpstr>
      <vt:lpstr>Сушка плодов шиповника</vt:lpstr>
      <vt:lpstr>Применение</vt:lpstr>
      <vt:lpstr>Народные рецепты</vt:lpstr>
      <vt:lpstr>Противопоказания </vt:lpstr>
      <vt:lpstr>Выводы:</vt:lpstr>
      <vt:lpstr>Источники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Вести из леса о шиповнике</dc:title>
  <dc:creator>StarCom</dc:creator>
  <cp:lastModifiedBy>Admin</cp:lastModifiedBy>
  <cp:revision>35</cp:revision>
  <dcterms:created xsi:type="dcterms:W3CDTF">2011-02-15T05:18:28Z</dcterms:created>
  <dcterms:modified xsi:type="dcterms:W3CDTF">2012-01-15T09:31:11Z</dcterms:modified>
</cp:coreProperties>
</file>