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60"/>
  </p:normalViewPr>
  <p:slideViewPr>
    <p:cSldViewPr>
      <p:cViewPr>
        <p:scale>
          <a:sx n="100" d="100"/>
          <a:sy n="10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EAFBD5-F031-496F-97D4-803A27B5578A}" type="datetimeFigureOut">
              <a:rPr lang="ru-RU" smtClean="0"/>
              <a:pPr/>
              <a:t>28.04.2012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08FD38-84E0-40F3-A210-FD3293832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458200" cy="1222375"/>
          </a:xfrm>
        </p:spPr>
        <p:txBody>
          <a:bodyPr/>
          <a:lstStyle/>
          <a:p>
            <a:r>
              <a:rPr lang="ru-RU" dirty="0" smtClean="0"/>
              <a:t>Софья Васильевна Ковалевская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343524"/>
            <a:ext cx="2957506" cy="151447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Работу выполнили: </a:t>
            </a:r>
          </a:p>
          <a:p>
            <a:r>
              <a:rPr lang="ru-RU" sz="2000" dirty="0" smtClean="0"/>
              <a:t>Ученицы 5 б класса</a:t>
            </a:r>
          </a:p>
          <a:p>
            <a:r>
              <a:rPr lang="ru-RU" sz="2000" dirty="0" smtClean="0"/>
              <a:t>Соловьева Арина и Уланова Ксения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fja Wassiljewna Kowalewskaj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357586" cy="4085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57148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Софья Васильевна Ковалевская</a:t>
            </a:r>
            <a:r>
              <a:rPr lang="ru-RU" i="1" dirty="0" smtClean="0"/>
              <a:t>(15.1.1850-10.2.1891</a:t>
            </a:r>
            <a:r>
              <a:rPr lang="ru-RU" i="1" dirty="0"/>
              <a:t>) </a:t>
            </a:r>
            <a:r>
              <a:rPr lang="ru-RU" i="1" dirty="0" smtClean="0"/>
              <a:t>русский </a:t>
            </a:r>
            <a:r>
              <a:rPr lang="ru-RU" i="1" dirty="0"/>
              <a:t>математик и механик, с 1889 </a:t>
            </a:r>
            <a:r>
              <a:rPr lang="ru-RU" i="1" dirty="0" smtClean="0"/>
              <a:t>года</a:t>
            </a:r>
            <a:r>
              <a:rPr lang="ru-RU" i="1" dirty="0"/>
              <a:t> </a:t>
            </a:r>
            <a:r>
              <a:rPr lang="ru-RU" i="1" dirty="0" smtClean="0"/>
              <a:t>иностранный член-корреспондент</a:t>
            </a:r>
            <a:r>
              <a:rPr lang="ru-RU" i="1" dirty="0"/>
              <a:t> Петербургской Академии наук. Первая в России и в Северной Европе женщина-профессор и первая в мире женщина-профессор </a:t>
            </a:r>
            <a:r>
              <a:rPr lang="ru-RU" i="1" dirty="0" smtClean="0"/>
              <a:t>математик.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571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Софья была разносторонне одаренным ребенком. В 12 лет ей в равной мере нравилась поэзия и математика, а в 15 начались серьезные занятия высшей математикой, и одним из преподавателей был А.Н. Страннолюбский, представитель блестящей плеяды педагогов 60-х годов XIX века, впоследствии преподававший в Морской академии.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4400" dirty="0" smtClean="0"/>
              <a:t>с</a:t>
            </a:r>
            <a:r>
              <a:rPr lang="ru-RU" dirty="0" smtClean="0"/>
              <a:t>емья:                        </a:t>
            </a:r>
            <a:r>
              <a:rPr lang="ru-RU" sz="5400" dirty="0" smtClean="0"/>
              <a:t>О</a:t>
            </a:r>
            <a:r>
              <a:rPr lang="ru-RU" dirty="0" smtClean="0"/>
              <a:t>тец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000240"/>
            <a:ext cx="435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Василий Васильевич Корвин-Круковский, был генерал-лейтенантом артиллерии.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500462" cy="49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Ее отец — начальник московского арсенала, генерал ,13 по семейному преданию вел свой род от венгерского короля 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500174"/>
            <a:ext cx="4689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Василий Васильевич Корвин-Крук</a:t>
            </a:r>
            <a:r>
              <a:rPr lang="ru-RU" b="1" dirty="0" smtClean="0"/>
              <a:t>овский</a:t>
            </a:r>
            <a:endParaRPr lang="ru-RU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4400" dirty="0" smtClean="0"/>
              <a:t>М</a:t>
            </a:r>
            <a:r>
              <a:rPr lang="ru-RU" dirty="0" smtClean="0"/>
              <a:t>ать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40719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Елизавета была немка по рождению и воспитанию, но тяготела душой ко всему русскому. Она выказывала большую симпатию к обрядам православной церкви, и дом ее во всех отношениях был поставлен на русскую ногу. В то же время ей навсегда остались чужды чисто русские нравы мужа и детей.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0002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Елизавета Федоровна Шуберт, была талантливой пианисткой и просто обаятельной светской женщиной, говорившей на четырех европейских языках. С материнской стороны в роду Софьи были два немца - академики Петербургской академии наук.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357298"/>
            <a:ext cx="493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Елизавета Федоровна Шуберт</a:t>
            </a:r>
            <a:endParaRPr lang="ru-RU" sz="28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</a:t>
            </a:r>
            <a:r>
              <a:rPr lang="ru-RU" sz="4400" dirty="0" smtClean="0"/>
              <a:t>с</a:t>
            </a:r>
            <a:r>
              <a:rPr lang="ru-RU" dirty="0" smtClean="0"/>
              <a:t>естра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071934" y="1285860"/>
            <a:ext cx="4814887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А.В.Корвин-Круковская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197" b="7353"/>
          <a:stretch>
            <a:fillRect/>
          </a:stretch>
        </p:blipFill>
        <p:spPr bwMode="auto">
          <a:xfrm>
            <a:off x="357158" y="1428736"/>
            <a:ext cx="31432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2000240"/>
            <a:ext cx="4214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Была замужем за французским журналистом, революционером-бланкистом Виктором Жакларом. Участница Парижской Коммуны 1871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года.</a:t>
            </a:r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/>
          <a:lstStyle/>
          <a:p>
            <a:r>
              <a:rPr lang="ru-RU" dirty="0" smtClean="0"/>
              <a:t>Любовь Софьи Ковалевской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928958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86182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Был видным социологом, юристом. Ухаживал за Софьей весьма настойчиво.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500174"/>
            <a:ext cx="448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Владимиром Онуфриевичем Ковалевским,</a:t>
            </a:r>
            <a:endParaRPr lang="ru-RU" b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Дочь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2000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Ковалевская Софья Владимировна, (1878-1952), врач, дочь ученого-математика Ковалевской Софьи Васильевны.</a:t>
            </a:r>
          </a:p>
        </p:txBody>
      </p:sp>
      <p:pic>
        <p:nvPicPr>
          <p:cNvPr id="1026" name="Picture 2" descr="http://isaran.ru/isaran/getsmall.php?ida=1&amp;guid=5915562A-001F-4346-FFEF-8A00CA7E8920"/>
          <p:cNvPicPr>
            <a:picLocks noChangeAspect="1" noChangeArrowheads="1"/>
          </p:cNvPicPr>
          <p:nvPr/>
        </p:nvPicPr>
        <p:blipFill>
          <a:blip r:embed="rId2"/>
          <a:srcRect r="2439" b="7179"/>
          <a:stretch>
            <a:fillRect/>
          </a:stretch>
        </p:blipFill>
        <p:spPr bwMode="auto">
          <a:xfrm>
            <a:off x="500034" y="1643050"/>
            <a:ext cx="3357586" cy="4113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571480"/>
            <a:ext cx="55721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 ученицей всемирно известного математика Карла Вейерштрассе. Сложно сказать, на что рассчитывала 20-ти летняя Софья Ковалевская, вероятно, на чудо. Потому что профессор Вейерштрассе принципиально не брал в ученики женщин. Но, к счастью, он был джентльменом, поэтому, пригласив Софью пройти, вручил ей несколько очень сложных задач и был уверен, что посетительница больше не явится. Однако, через неделю Софья пришла к нему снова. И Вейерштрассе долго не мог прийти в себя от изумления – ведь эта миловидная русская нашла свои оригинальные решения. Глядя на юную худенькую девочку, которая держалась просто и естественно, великий математик растаял. А когда Софье не разрешили посещать Берлинский университет, он предложил ей заниматься у себя на квартире. Под его руководством Софья написала свою первую научную роботу “К теории дифференциальных уравнений в частных производных”, которая вызвала восхищение ученых. Так она и начала свой математический карьерный рост.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9527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353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Начало математической карьеры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b="1523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418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Софья Васильевна Ковалевская </vt:lpstr>
      <vt:lpstr>Слайд 2</vt:lpstr>
      <vt:lpstr>          семья:                        Отец</vt:lpstr>
      <vt:lpstr>                                 Мать</vt:lpstr>
      <vt:lpstr>                                  сестра</vt:lpstr>
      <vt:lpstr>Любовь Софьи Ковалевской</vt:lpstr>
      <vt:lpstr>                            Дочь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Софья Васильевна Ковалевская</dc:title>
  <dc:creator>Арина</dc:creator>
  <cp:lastModifiedBy>Арина</cp:lastModifiedBy>
  <cp:revision>20</cp:revision>
  <dcterms:created xsi:type="dcterms:W3CDTF">2012-04-27T15:00:25Z</dcterms:created>
  <dcterms:modified xsi:type="dcterms:W3CDTF">2012-04-28T16:59:20Z</dcterms:modified>
</cp:coreProperties>
</file>