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87" r:id="rId4"/>
    <p:sldId id="270" r:id="rId5"/>
    <p:sldId id="257" r:id="rId6"/>
    <p:sldId id="286" r:id="rId7"/>
    <p:sldId id="258" r:id="rId8"/>
    <p:sldId id="259" r:id="rId9"/>
    <p:sldId id="272" r:id="rId10"/>
    <p:sldId id="273" r:id="rId11"/>
    <p:sldId id="288" r:id="rId12"/>
    <p:sldId id="262" r:id="rId13"/>
    <p:sldId id="264" r:id="rId14"/>
    <p:sldId id="275" r:id="rId15"/>
    <p:sldId id="265" r:id="rId16"/>
    <p:sldId id="266" r:id="rId17"/>
    <p:sldId id="267" r:id="rId18"/>
    <p:sldId id="276" r:id="rId19"/>
    <p:sldId id="278" r:id="rId20"/>
    <p:sldId id="280" r:id="rId21"/>
    <p:sldId id="285" r:id="rId22"/>
    <p:sldId id="284" r:id="rId23"/>
    <p:sldId id="281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60" autoAdjust="0"/>
    <p:restoredTop sz="93073" autoAdjust="0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elopolye.narod.ru/known_people/april/kaverin_photo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Talon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Dva_kapitana_ijun2010-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E%D1%82%D0%BA%D1%80%D1%8B%D1%82%D0%B0%D1%8F_%D0%BA%D0%BD%D0%B8%D0%B3%D0%B0_(%D1%80%D0%BE%D0%BC%D0%B0%D0%BD)&amp;action=edit&amp;redlink=1" TargetMode="External"/><Relationship Id="rId3" Type="http://schemas.openxmlformats.org/officeDocument/2006/relationships/hyperlink" Target="http://ru.wikipedia.org/wiki/1928" TargetMode="External"/><Relationship Id="rId7" Type="http://schemas.openxmlformats.org/officeDocument/2006/relationships/hyperlink" Target="http://ru.wikipedia.org/wiki/1944" TargetMode="External"/><Relationship Id="rId2" Type="http://schemas.openxmlformats.org/officeDocument/2006/relationships/hyperlink" Target="http://ru.wikipedia.org/w/index.php?title=%D0%A1%D0%BA%D0%B0%D0%BD%D0%B4%D0%B0%D0%BB%D0%B8%D1%81%D1%82,_%D0%B8%D0%BB%D0%B8_%D0%92%D0%B5%D1%87%D0%B5%D1%80%D0%B0_%D0%BD%D0%B0_%D0%92%D0%B0%D1%81%D0%B8%D0%BB%D1%8C%D0%B5%D0%B2%D1%81%D0%BA%D0%BE%D0%BC_%D0%BE%D1%81%D1%82%D1%80%D0%BE%D0%B2%D0%B5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938" TargetMode="External"/><Relationship Id="rId5" Type="http://schemas.openxmlformats.org/officeDocument/2006/relationships/hyperlink" Target="http://ru.wikipedia.org/wiki/%D0%94%D0%B2%D0%B0_%D0%BA%D0%B0%D0%BF%D0%B8%D1%82%D0%B0%D0%BD%D0%B0_(%D1%80%D0%BE%D0%BC%D0%B0%D0%BD)" TargetMode="External"/><Relationship Id="rId4" Type="http://schemas.openxmlformats.org/officeDocument/2006/relationships/hyperlink" Target="http://ru.wikipedia.org/w/index.php?title=%D0%98%D1%81%D0%BF%D0%BE%D0%BB%D0%BD%D0%B5%D0%BD%D0%B8%D0%B5_%D0%B6%D0%B5%D0%BB%D0%B0%D0%BD%D0%B8%D0%B9_(%D1%80%D0%BE%D0%BC%D0%B0%D0%BD)&amp;action=edit&amp;redlink=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2%D0%B5%D1%80%D0%BB%D0%B8%D0%BE%D0%BA%D0%B0_(%D0%BF%D0%BE%D0%B2%D0%B5%D1%81%D1%82%D1%8C)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2%D0%B0_%D0%BA%D0%B0%D0%BF%D0%B8%D1%82%D0%B0%D0%BD%D0%B0_(%D1%80%D0%BE%D0%BC%D0%B0%D0%BD)" TargetMode="External"/><Relationship Id="rId2" Type="http://schemas.openxmlformats.org/officeDocument/2006/relationships/hyperlink" Target="http://ru.wikipedia.org/wiki/%D0%9F%D0%B0%D0%BC%D1%8F%D1%82%D0%BD%D0%B8%D0%BA_%D0%94%D0%B2%D0%B0_%D0%BA%D0%B0%D0%BF%D0%B8%D1%82%D0%B0%D0%BD%D0%B0_(%D0%9F%D1%81%D0%BA%D0%BE%D0%B2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averin.ru/" TargetMode="External"/><Relationship Id="rId4" Type="http://schemas.openxmlformats.org/officeDocument/2006/relationships/hyperlink" Target="http://ru.wikipedia.org/wiki/%D0%9F%D1%81%D0%BA%D0%BE%D0%B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0%D0%B4%D0%B5%D0%BD_%D0%A2%D1%80%D1%83%D0%B4%D0%BE%D0%B2%D0%BE%D0%B3%D0%BE_%D0%9A%D1%80%D0%B0%D1%81%D0%BD%D0%BE%D0%B3%D0%BE_%D0%97%D0%BD%D0%B0%D0%BC%D0%B5%D0%BD%D0%B8" TargetMode="External"/><Relationship Id="rId2" Type="http://schemas.openxmlformats.org/officeDocument/2006/relationships/hyperlink" Target="http://ru.wikipedia.org/wiki/%D0%9E%D1%80%D0%B4%D0%B5%D0%BD_%D0%9B%D0%B5%D0%BD%D0%B8%D0%BD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1%D1%82%D0%B0%D0%BB%D0%B8%D0%BD%D1%81%D0%BA%D0%B0%D1%8F_%D0%BF%D1%80%D0%B5%D0%BC%D0%B8%D1%8F" TargetMode="External"/><Relationship Id="rId5" Type="http://schemas.openxmlformats.org/officeDocument/2006/relationships/hyperlink" Target="http://ru.wikipedia.org/wiki/%D0%9E%D1%80%D0%B4%D0%B5%D0%BD_%D0%94%D1%80%D1%83%D0%B6%D0%B1%D1%8B_%D0%BD%D0%B0%D1%80%D0%BE%D0%B4%D0%BE%D0%B2" TargetMode="External"/><Relationship Id="rId4" Type="http://schemas.openxmlformats.org/officeDocument/2006/relationships/hyperlink" Target="http://ru.wikipedia.org/wiki/%D0%9E%D1%80%D0%B4%D0%B5%D0%BD_%D0%9A%D1%80%D0%B0%D1%81%D0%BD%D0%BE%D0%B9_%D0%97%D0%B2%D0%B5%D0%B7%D0%B4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>
            <a:normAutofit/>
          </a:bodyPr>
          <a:lstStyle/>
          <a:p>
            <a:r>
              <a:rPr lang="ru-RU" b="1" dirty="0" smtClean="0"/>
              <a:t>«Бороться и искать, найти и не сдаваться» </a:t>
            </a:r>
            <a:endParaRPr lang="ru-RU" b="1" dirty="0"/>
          </a:p>
        </p:txBody>
      </p:sp>
      <p:pic>
        <p:nvPicPr>
          <p:cNvPr id="4" name="Рисунок 3" descr="http://belopolye.narod.ru/known_people/april/img/kaverin_v.jpg">
            <a:hlinkClick r:id="rId2" tooltip="&quot;Вениамин Александрович КАВЕРИН, 270x400, 15,0 Кб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83476"/>
            <a:ext cx="3528392" cy="490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Каверин на флоте.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051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83180"/>
            <a:ext cx="3888432" cy="512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Жена Каверина.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3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Уж тёмно: в санки он садится.</a:t>
            </a:r>
            <a:br>
              <a:rPr lang="ru-RU" dirty="0" smtClean="0"/>
            </a:br>
            <a:r>
              <a:rPr lang="ru-RU" dirty="0" smtClean="0"/>
              <a:t>    «Пади, пади!» — раздался крик;</a:t>
            </a:r>
            <a:br>
              <a:rPr lang="ru-RU" dirty="0" smtClean="0"/>
            </a:br>
            <a:r>
              <a:rPr lang="ru-RU" dirty="0" smtClean="0"/>
              <a:t>    Морозной пылью серебрится</a:t>
            </a:r>
            <a:br>
              <a:rPr lang="ru-RU" dirty="0" smtClean="0"/>
            </a:br>
            <a:r>
              <a:rPr lang="ru-RU" dirty="0" smtClean="0"/>
              <a:t>    Его бобровый воротник.</a:t>
            </a:r>
            <a:br>
              <a:rPr lang="ru-RU" dirty="0" smtClean="0"/>
            </a:br>
            <a:r>
              <a:rPr lang="ru-RU" dirty="0" smtClean="0"/>
              <a:t>    К </a:t>
            </a:r>
            <a:r>
              <a:rPr lang="ru-RU" dirty="0" err="1" smtClean="0">
                <a:hlinkClick r:id="rId2" tooltip="Talon (страница отсутствует)"/>
              </a:rPr>
              <a:t>Talon</a:t>
            </a:r>
            <a:r>
              <a:rPr lang="ru-RU" dirty="0" smtClean="0"/>
              <a:t> помчался: он уверен,</a:t>
            </a:r>
            <a:br>
              <a:rPr lang="ru-RU" dirty="0" smtClean="0"/>
            </a:br>
            <a:r>
              <a:rPr lang="ru-RU" dirty="0" smtClean="0"/>
              <a:t>    Что там уж ждет его </a:t>
            </a:r>
            <a:r>
              <a:rPr lang="ru-RU" b="1" dirty="0" smtClean="0"/>
              <a:t>Каверин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Вошел: и пробка в потолок,</a:t>
            </a:r>
            <a:br>
              <a:rPr lang="ru-RU" dirty="0" smtClean="0"/>
            </a:br>
            <a:r>
              <a:rPr lang="ru-RU" dirty="0" smtClean="0"/>
              <a:t>    Вина кометы брызнул ток,</a:t>
            </a:r>
            <a:br>
              <a:rPr lang="ru-RU" dirty="0" smtClean="0"/>
            </a:br>
            <a:r>
              <a:rPr lang="ru-RU" dirty="0" smtClean="0"/>
              <a:t>    Пред ним </a:t>
            </a:r>
            <a:r>
              <a:rPr lang="ru-RU" dirty="0" err="1" smtClean="0"/>
              <a:t>roast-beef</a:t>
            </a:r>
            <a:r>
              <a:rPr lang="ru-RU" dirty="0" smtClean="0"/>
              <a:t> окровавленный,</a:t>
            </a:r>
            <a:br>
              <a:rPr lang="ru-RU" dirty="0" smtClean="0"/>
            </a:br>
            <a:r>
              <a:rPr lang="ru-RU" dirty="0" smtClean="0"/>
              <a:t>    И </a:t>
            </a:r>
            <a:r>
              <a:rPr lang="ru-RU" dirty="0" err="1" smtClean="0"/>
              <a:t>трюфли</a:t>
            </a:r>
            <a:r>
              <a:rPr lang="ru-RU" dirty="0" smtClean="0"/>
              <a:t>, роскошь юных лет,</a:t>
            </a:r>
            <a:br>
              <a:rPr lang="ru-RU" dirty="0" smtClean="0"/>
            </a:br>
            <a:r>
              <a:rPr lang="ru-RU" dirty="0" smtClean="0"/>
              <a:t>    Французской кухни лучший цвет,</a:t>
            </a:r>
            <a:br>
              <a:rPr lang="ru-RU" dirty="0" smtClean="0"/>
            </a:br>
            <a:r>
              <a:rPr lang="ru-RU" dirty="0" smtClean="0"/>
              <a:t>    И </a:t>
            </a:r>
            <a:r>
              <a:rPr lang="ru-RU" dirty="0" err="1" smtClean="0"/>
              <a:t>Стразбурга</a:t>
            </a:r>
            <a:r>
              <a:rPr lang="ru-RU" dirty="0" smtClean="0"/>
              <a:t> пирог нетленный</a:t>
            </a:r>
            <a:br>
              <a:rPr lang="ru-RU" dirty="0" smtClean="0"/>
            </a:br>
            <a:r>
              <a:rPr lang="ru-RU" dirty="0" smtClean="0"/>
              <a:t>    Меж сыром </a:t>
            </a:r>
            <a:r>
              <a:rPr lang="ru-RU" dirty="0" err="1" smtClean="0"/>
              <a:t>Лимбургским</a:t>
            </a:r>
            <a:r>
              <a:rPr lang="ru-RU" dirty="0" smtClean="0"/>
              <a:t> живым</a:t>
            </a:r>
            <a:br>
              <a:rPr lang="ru-RU" dirty="0" smtClean="0"/>
            </a:br>
            <a:r>
              <a:rPr lang="ru-RU" dirty="0" smtClean="0"/>
              <a:t>    И ананасом золотым.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39000" cy="1428760"/>
          </a:xfrm>
        </p:spPr>
        <p:txBody>
          <a:bodyPr>
            <a:normAutofit/>
          </a:bodyPr>
          <a:lstStyle/>
          <a:p>
            <a:r>
              <a:rPr lang="en-US" dirty="0" smtClean="0"/>
              <a:t>. </a:t>
            </a:r>
            <a:r>
              <a:rPr lang="en-US" dirty="0" err="1" smtClean="0"/>
              <a:t>Переделкино</a:t>
            </a:r>
            <a:r>
              <a:rPr lang="en-US" dirty="0" smtClean="0"/>
              <a:t> 1967 г.</a:t>
            </a:r>
            <a:endParaRPr lang="ru-RU" dirty="0"/>
          </a:p>
        </p:txBody>
      </p:sp>
      <p:pic>
        <p:nvPicPr>
          <p:cNvPr id="5" name="Рисунок 4" descr="Псков. Памятник &quot;Два капитана&quot;">
            <a:hlinkClick r:id="rId2" tooltip="&quot;Псков. Памятник &quot;Два капитана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43884"/>
            <a:ext cx="3075647" cy="41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276872"/>
            <a:ext cx="5482410" cy="411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Каверин во время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73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vestnik.com/issues/2002/0328/images/kaverin_withKandI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2428868"/>
            <a:ext cx="5736700" cy="402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В.А.Каверин</a:t>
            </a:r>
            <a:r>
              <a:rPr lang="en-US" dirty="0" smtClean="0">
                <a:solidFill>
                  <a:schemeClr val="tx2"/>
                </a:solidFill>
              </a:rPr>
              <a:t> с </a:t>
            </a:r>
            <a:r>
              <a:rPr lang="en-US" dirty="0" err="1" smtClean="0">
                <a:solidFill>
                  <a:schemeClr val="tx2"/>
                </a:solidFill>
              </a:rPr>
              <a:t>внучками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Ириной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слева</a:t>
            </a:r>
            <a:r>
              <a:rPr lang="en-US" dirty="0" smtClean="0">
                <a:solidFill>
                  <a:schemeClr val="tx2"/>
                </a:solidFill>
              </a:rPr>
              <a:t>) и </a:t>
            </a:r>
            <a:r>
              <a:rPr lang="en-US" dirty="0" err="1" smtClean="0">
                <a:solidFill>
                  <a:schemeClr val="tx2"/>
                </a:solidFill>
              </a:rPr>
              <a:t>Катей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Переделкино</a:t>
            </a:r>
            <a:r>
              <a:rPr lang="en-US" dirty="0" smtClean="0">
                <a:solidFill>
                  <a:schemeClr val="tx2"/>
                </a:solidFill>
              </a:rPr>
              <a:t> 1967 г.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vestnik.com/issues/2002/0328/images/Kaver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572164" cy="40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5715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В.А.Каверин</a:t>
            </a:r>
            <a:r>
              <a:rPr lang="en-US" sz="3200" dirty="0" smtClean="0"/>
              <a:t> с </a:t>
            </a:r>
            <a:r>
              <a:rPr lang="en-US" sz="3200" dirty="0" err="1" smtClean="0"/>
              <a:t>сыном</a:t>
            </a:r>
            <a:r>
              <a:rPr lang="en-US" sz="3200" dirty="0" smtClean="0"/>
              <a:t>, </a:t>
            </a:r>
            <a:r>
              <a:rPr lang="en-US" sz="3200" dirty="0" err="1" smtClean="0"/>
              <a:t>Н.В.Кавериным</a:t>
            </a:r>
            <a:r>
              <a:rPr lang="en-US" sz="3200" dirty="0" smtClean="0"/>
              <a:t>, и </a:t>
            </a:r>
            <a:r>
              <a:rPr lang="en-US" sz="3200" dirty="0" err="1" smtClean="0"/>
              <a:t>внучками</a:t>
            </a:r>
            <a:r>
              <a:rPr lang="en-US" sz="3200" dirty="0" smtClean="0"/>
              <a:t> </a:t>
            </a:r>
            <a:r>
              <a:rPr lang="en-US" sz="3200" dirty="0" err="1" smtClean="0"/>
              <a:t>Катей</a:t>
            </a:r>
            <a:r>
              <a:rPr lang="en-US" sz="3200" dirty="0" smtClean="0"/>
              <a:t> и </a:t>
            </a:r>
            <a:r>
              <a:rPr lang="en-US" sz="3200" dirty="0" err="1" smtClean="0"/>
              <a:t>Ириной</a:t>
            </a:r>
            <a:r>
              <a:rPr lang="en-US" sz="3200" dirty="0" smtClean="0"/>
              <a:t>. </a:t>
            </a:r>
            <a:r>
              <a:rPr lang="en-US" sz="3200" dirty="0" err="1" smtClean="0"/>
              <a:t>Переделкино</a:t>
            </a:r>
            <a:r>
              <a:rPr lang="en-US" sz="3200" dirty="0" smtClean="0"/>
              <a:t>. 1967 г.</a:t>
            </a:r>
            <a:endParaRPr lang="ru-RU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Могила </a:t>
            </a:r>
            <a:r>
              <a:rPr lang="ru-RU" smtClean="0"/>
              <a:t>Вениамина Каверина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628800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2" y="1408423"/>
            <a:ext cx="6312079" cy="47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982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Экранизированные книги В. Каверина.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392788" cy="33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168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2448273" cy="26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gubernia.pskovregion.org/number_82/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1844824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Отец писателя Абель Абрамович Зильбер.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2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9004" y="65530"/>
            <a:ext cx="856347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Романы, повести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Мастера и подмастерья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сборник (1923)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Конец Хазы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роман (1926)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BA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Скандалист, или Вечера на Васильевском острове (страница отсутствует)"/>
              </a:rPr>
              <a:t>Скандалист, или Вечера на Васильевском острове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роман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1928"/>
              </a:rPr>
              <a:t>1928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 неизвестен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роман (1931)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один из последних формальных экспериментов в ранней советской литературе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BA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Исполнение желаний (роман) (страница отсутствует)"/>
              </a:rPr>
              <a:t>Исполнение желаний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роман (книги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2, 1934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1936; новая редакция 1973).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Два капитана (роман)"/>
              </a:rPr>
              <a:t>Два капитана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роман (книги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1938"/>
              </a:rPr>
              <a:t>1938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1944"/>
              </a:rPr>
              <a:t>1944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BA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Открытая книга (роман) (страница отсутствует)"/>
              </a:rPr>
              <a:t>Открытая книга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роман (1949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1956).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 пар нечистых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повесть (1962)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Косой дождь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повесть (1962)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Двойной портрет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роман (1967)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рассказывает об уволенном с                                                                                                                                                                                                                                         работы учёном, который по доносу попадает в лагерь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зеркалом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роман (1972)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раскрывает судьбу одной русской художницы,                                                                                                                                                                                                          особенно останавливаясь на периоде эмиграции, бережно включая в художественное повествование подлинные документы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Наука расставания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роман (1983)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«Девять десятых судьбы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18926" cy="509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 smtClean="0"/>
              <a:t>Книги Вениамина Каверина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698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иография и сборник произведений: Вениамин Каверин (1902-1989) FB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5"/>
            <a:ext cx="583264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Книги Вениамина Каверина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749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332656"/>
            <a:ext cx="8136904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Сказки</a:t>
            </a:r>
            <a:endParaRPr lang="ru-RU" sz="40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Верлиока (повесть)"/>
              </a:rPr>
              <a:t>Верлиока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(1982)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Немухин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Сын стекольщика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Снегурочка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Немухинские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музыканты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Лёгкие шаги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Сильвант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хороших людей и один завистник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Песочные часы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Летающий мальчик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Мите и Маше, о Веселом трубочисте и Мастере золотые руки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 честь В. А. Каверина назван </a:t>
            </a:r>
            <a:r>
              <a:rPr lang="ru-RU" b="1" u="sng" dirty="0" smtClean="0"/>
              <a:t>астероид  </a:t>
            </a:r>
            <a:r>
              <a:rPr lang="ru-RU" b="1" u="sng" dirty="0" err="1" smtClean="0"/>
              <a:t>Вениакаверин</a:t>
            </a:r>
            <a:endParaRPr lang="ru-RU" b="1" dirty="0" smtClean="0"/>
          </a:p>
          <a:p>
            <a:pPr lvl="0"/>
            <a:r>
              <a:rPr lang="ru-RU" b="1" dirty="0" smtClean="0">
                <a:hlinkClick r:id="rId2" tooltip="Памятник Два капитана (Псков)"/>
              </a:rPr>
              <a:t>Памятник литературным героям романа</a:t>
            </a:r>
            <a:r>
              <a:rPr lang="ru-RU" b="1" dirty="0" smtClean="0"/>
              <a:t> </a:t>
            </a:r>
            <a:r>
              <a:rPr lang="ru-RU" b="1" dirty="0" smtClean="0">
                <a:hlinkClick r:id="rId3" tooltip="Два капитана (роман)"/>
              </a:rPr>
              <a:t>«Два Капитана»</a:t>
            </a:r>
            <a:r>
              <a:rPr lang="ru-RU" b="1" dirty="0" smtClean="0"/>
              <a:t> — Татаринову и Григорьеву расположен в городе </a:t>
            </a:r>
            <a:r>
              <a:rPr lang="ru-RU" b="1" dirty="0" smtClean="0">
                <a:hlinkClick r:id="rId4" tooltip="Псков"/>
              </a:rPr>
              <a:t>Пскове</a:t>
            </a:r>
            <a:r>
              <a:rPr lang="ru-RU" b="1" dirty="0" smtClean="0"/>
              <a:t> в сквере перед </a:t>
            </a:r>
            <a:r>
              <a:rPr lang="ru-RU" b="1" dirty="0" smtClean="0">
                <a:hlinkClick r:id="rId5"/>
              </a:rPr>
              <a:t>Псковской областной детской библиотекой имени В. А. Каверина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Площадь «Двух капитанов» (г. Полярный Мурманской области) названа в честь одноименного романа В.А. Каверина. В 1943-44 </a:t>
            </a:r>
            <a:r>
              <a:rPr lang="ru-RU" b="1" dirty="0" err="1" smtClean="0"/>
              <a:t>гг</a:t>
            </a:r>
            <a:r>
              <a:rPr lang="ru-RU" b="1" dirty="0" smtClean="0"/>
              <a:t> на Северном флоте, в Полярном В.А. Каверин служил. </a:t>
            </a:r>
          </a:p>
          <a:p>
            <a:r>
              <a:rPr lang="ru-RU" b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89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Награды и премии.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1124744"/>
            <a:ext cx="800102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 tooltip="Орден Ленина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900" dirty="0" smtClean="0">
              <a:solidFill>
                <a:srgbClr val="0645AD"/>
              </a:solidFill>
              <a:latin typeface="Arial" pitchFamily="34" charset="0"/>
              <a:ea typeface="Times New Roman" pitchFamily="18" charset="0"/>
              <a:cs typeface="Arial" pitchFamily="34" charset="0"/>
              <a:hlinkClick r:id="rId2" tooltip="Орден Ленина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 tooltip="Орден Ленина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900" dirty="0" smtClean="0">
              <a:solidFill>
                <a:srgbClr val="0645AD"/>
              </a:solidFill>
              <a:latin typeface="Arial" pitchFamily="34" charset="0"/>
              <a:ea typeface="Times New Roman" pitchFamily="18" charset="0"/>
              <a:cs typeface="Arial" pitchFamily="34" charset="0"/>
              <a:hlinkClick r:id="rId2" tooltip="Орден Ленина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 tooltip="Орден Ленина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900" dirty="0" smtClean="0">
              <a:solidFill>
                <a:srgbClr val="0645AD"/>
              </a:solidFill>
              <a:latin typeface="Arial" pitchFamily="34" charset="0"/>
              <a:ea typeface="Times New Roman" pitchFamily="18" charset="0"/>
              <a:cs typeface="Arial" pitchFamily="34" charset="0"/>
              <a:hlinkClick r:id="rId2" tooltip="Орден Ленина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>
                <a:solidFill>
                  <a:srgbClr val="0645AD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tooltip="Орден Ленина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Орден Ленина"/>
              </a:rPr>
              <a:t>орден Ленина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(1962)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Орден Трудового Красного Знамени"/>
              </a:rPr>
              <a:t>ордена Трудового Красного Знамени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Орден Красной Звезды"/>
              </a:rPr>
              <a:t>орден Красной Звезды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Орден Дружбы народов"/>
              </a:rPr>
              <a:t>орден Дружбы народов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Сталинская премия"/>
              </a:rPr>
              <a:t>Сталинская премия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второй степени (1946)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роман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капитана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gubernia.pskovregion.org/number_84/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2500306"/>
            <a:ext cx="4658860" cy="40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Депо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музыкальных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инструментов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в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дом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Гладкова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выходившем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Сергиевскую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Плоскую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улицы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2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gubernia.pskovregion.org/number_89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Брат Вениамина Дэвид Зильбер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56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gubernia.pskovregion.org/number_89/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844824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Вениамин с третьим братом – Александром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232" y="1838958"/>
            <a:ext cx="3661608" cy="487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Каверин в детстве.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13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gubernia.pskovregion.org/number_91/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1785926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Гимназист Вениамин Каверин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gubernia.pskovregion.org/number_91/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204864"/>
            <a:ext cx="5112568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Мариинск</a:t>
            </a:r>
            <a:r>
              <a:rPr lang="ru-RU" dirty="0" err="1" smtClean="0"/>
              <a:t>ая</a:t>
            </a:r>
            <a:r>
              <a:rPr lang="en-US" dirty="0" smtClean="0"/>
              <a:t> </a:t>
            </a:r>
            <a:r>
              <a:rPr lang="en-US" dirty="0" err="1" smtClean="0"/>
              <a:t>женск</a:t>
            </a:r>
            <a:r>
              <a:rPr lang="ru-RU" dirty="0" err="1" smtClean="0"/>
              <a:t>ая</a:t>
            </a:r>
            <a:r>
              <a:rPr lang="en-US" dirty="0" smtClean="0"/>
              <a:t> </a:t>
            </a:r>
            <a:r>
              <a:rPr lang="en-US" dirty="0" err="1" smtClean="0"/>
              <a:t>гимнази</a:t>
            </a:r>
            <a:r>
              <a:rPr lang="ru-RU" dirty="0" smtClean="0"/>
              <a:t>я.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13123"/>
            <a:ext cx="3768191" cy="50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Каверин на службе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70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277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«Бороться и искать, найти и не сдаваться» </vt:lpstr>
      <vt:lpstr>Отец писателя Абель Абрамович Зильбер. </vt:lpstr>
      <vt:lpstr>Депо музыкальных инструментов  в  доме Гладкова, выходившем на Сергиевскую и Плоскую улицы</vt:lpstr>
      <vt:lpstr>Брат Вениамина Дэвид Зильбер</vt:lpstr>
      <vt:lpstr>Вениамин с третьим братом – Александром</vt:lpstr>
      <vt:lpstr>Каверин в детстве.</vt:lpstr>
      <vt:lpstr>Гимназист Вениамин Каверин</vt:lpstr>
      <vt:lpstr>Мариинская женская гимназия.</vt:lpstr>
      <vt:lpstr>Каверин на службе</vt:lpstr>
      <vt:lpstr>Каверин на флоте.</vt:lpstr>
      <vt:lpstr>Жена Каверина.</vt:lpstr>
      <vt:lpstr>Презентация PowerPoint</vt:lpstr>
      <vt:lpstr>. Переделкино 1967 г.</vt:lpstr>
      <vt:lpstr>Каверин во время работы.</vt:lpstr>
      <vt:lpstr>В.А.Каверин с внучками Ириной (слева) и Катей. Переделкино 1967 г.</vt:lpstr>
      <vt:lpstr>Презентация PowerPoint</vt:lpstr>
      <vt:lpstr>Могила Вениамина Каверина</vt:lpstr>
      <vt:lpstr>Презентация PowerPoint</vt:lpstr>
      <vt:lpstr>Экранизированные книги В. Каверина.</vt:lpstr>
      <vt:lpstr>Презентация PowerPoint</vt:lpstr>
      <vt:lpstr>Книги Вениамина Каверина</vt:lpstr>
      <vt:lpstr>Книги Вениамина Каверина</vt:lpstr>
      <vt:lpstr>Презентация PowerPoint</vt:lpstr>
      <vt:lpstr>Презентация PowerPoint</vt:lpstr>
      <vt:lpstr>Награды и премии.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Милауша</dc:creator>
  <cp:lastModifiedBy>Фанис</cp:lastModifiedBy>
  <cp:revision>41</cp:revision>
  <dcterms:created xsi:type="dcterms:W3CDTF">2011-09-19T08:09:19Z</dcterms:created>
  <dcterms:modified xsi:type="dcterms:W3CDTF">2012-03-13T08:14:17Z</dcterms:modified>
</cp:coreProperties>
</file>