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B69D-5DAD-4581-BE3F-16DC5B21536B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FBFC3E-A126-48DB-A079-F2045E4A76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B69D-5DAD-4581-BE3F-16DC5B21536B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FC3E-A126-48DB-A079-F2045E4A7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B69D-5DAD-4581-BE3F-16DC5B21536B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FC3E-A126-48DB-A079-F2045E4A7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57FB69D-5DAD-4581-BE3F-16DC5B21536B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FFBFC3E-A126-48DB-A079-F2045E4A76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B69D-5DAD-4581-BE3F-16DC5B21536B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FC3E-A126-48DB-A079-F2045E4A76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B69D-5DAD-4581-BE3F-16DC5B21536B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FC3E-A126-48DB-A079-F2045E4A76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FC3E-A126-48DB-A079-F2045E4A76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B69D-5DAD-4581-BE3F-16DC5B21536B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B69D-5DAD-4581-BE3F-16DC5B21536B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FC3E-A126-48DB-A079-F2045E4A76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B69D-5DAD-4581-BE3F-16DC5B21536B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FC3E-A126-48DB-A079-F2045E4A7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57FB69D-5DAD-4581-BE3F-16DC5B21536B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FFBFC3E-A126-48DB-A079-F2045E4A76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FB69D-5DAD-4581-BE3F-16DC5B21536B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FBFC3E-A126-48DB-A079-F2045E4A76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57FB69D-5DAD-4581-BE3F-16DC5B21536B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FFBFC3E-A126-48DB-A079-F2045E4A76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0;&#1076;&#1084;&#1080;&#1085;&#1080;&#1089;&#1090;&#1088;&#1072;&#1090;&#1086;&#1088;\Downloads\&#1044;&#1078;&#1086;&#1088;&#1076;&#1078;%20&#1041;&#1077;&#1088;&#1082;&#1083;&#1080;.mp4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76" y="4214818"/>
            <a:ext cx="4119562" cy="1658022"/>
          </a:xfrm>
        </p:spPr>
        <p:txBody>
          <a:bodyPr/>
          <a:lstStyle/>
          <a:p>
            <a:r>
              <a:rPr lang="ru-RU" dirty="0" smtClean="0"/>
              <a:t>Выполнила студентка исторического факультета группы ПИ-2:            Крюкова Татьяна            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Джордж Беркли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14678" y="1524000"/>
            <a:ext cx="5472122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chemeClr val="bg1"/>
                </a:solidFill>
              </a:rPr>
              <a:t>«</a:t>
            </a:r>
            <a:r>
              <a:rPr lang="ru-RU" dirty="0" err="1" smtClean="0">
                <a:solidFill>
                  <a:schemeClr val="bg1"/>
                </a:solidFill>
              </a:rPr>
              <a:t>Сейрис</a:t>
            </a:r>
            <a:r>
              <a:rPr lang="ru-RU" dirty="0" smtClean="0">
                <a:solidFill>
                  <a:schemeClr val="bg1"/>
                </a:solidFill>
              </a:rPr>
              <a:t>, или Цепь философских размышлений и исследований»                                                       </a:t>
            </a:r>
            <a:r>
              <a:rPr lang="ru-RU" dirty="0" smtClean="0"/>
              <a:t>(«</a:t>
            </a:r>
            <a:r>
              <a:rPr lang="en-US" dirty="0" err="1" smtClean="0"/>
              <a:t>Siris</a:t>
            </a:r>
            <a:r>
              <a:rPr lang="en-US" dirty="0" smtClean="0"/>
              <a:t>: A Chain of Philosophical </a:t>
            </a:r>
            <a:r>
              <a:rPr lang="en-US" dirty="0" err="1" smtClean="0"/>
              <a:t>Reflexions</a:t>
            </a:r>
            <a:r>
              <a:rPr lang="en-US" dirty="0" smtClean="0"/>
              <a:t> and Inquiries» (</a:t>
            </a:r>
            <a:r>
              <a:rPr lang="en-US" u="sng" dirty="0" smtClean="0"/>
              <a:t>1744</a:t>
            </a:r>
            <a:r>
              <a:rPr lang="en-US" dirty="0" smtClean="0"/>
              <a:t>))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Цепь философских размышлений и исследований. Его содержание — причудливая смесь терапии, философии и мистики. 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Сочинения Беркли.</a:t>
            </a:r>
            <a:endParaRPr lang="ru-RU" dirty="0"/>
          </a:p>
        </p:txBody>
      </p:sp>
      <p:pic>
        <p:nvPicPr>
          <p:cNvPr id="4" name="Рисунок 3" descr="Berkli__Berkli._Sochineniy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571612"/>
            <a:ext cx="2540000" cy="4229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85860"/>
            <a:ext cx="6186502" cy="48101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Беркли стал родоначальником субъективного идеализма в западной философии.</a:t>
            </a:r>
          </a:p>
          <a:p>
            <a:pPr>
              <a:buNone/>
            </a:pPr>
            <a:r>
              <a:rPr lang="ru-RU" dirty="0" smtClean="0"/>
              <a:t>      Отвергнув бытие материи, оно признает существование только человеческого сознания, в котором Беркли различает «идеи» и «души». Идеи — это качества, данные в нашем субъективном восприятии. Души — воспринимающие, деятельные нематериальные субъекты духовной деятельности. По мнению Беркли, идеи совершенно пассивны. Напротив, души в отличие от идей активны. Это различение необходимо Беркли для защиты субъективного идеализма от неизбежных и естественных возражений. Он пытается доказать, что из его учения не следует, будто вещи впервые возникают лишь благодаря восприятию и будто они исчезают, когда прекращается восприятие.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Субъективный идеализм.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емья беркл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0" y="1285860"/>
            <a:ext cx="4357718" cy="3420809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Семейная жизнь.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1357298"/>
            <a:ext cx="385765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Сорокатрехлетний </a:t>
            </a:r>
            <a:r>
              <a:rPr lang="ru-RU" dirty="0"/>
              <a:t>Беркли женился на Анне Форстер «Я избрал ее, — писал он </a:t>
            </a:r>
            <a:r>
              <a:rPr lang="ru-RU" dirty="0" err="1"/>
              <a:t>Персивалю</a:t>
            </a:r>
            <a:r>
              <a:rPr lang="ru-RU" dirty="0"/>
              <a:t> 3 сентября 1728 года, — за ее умственные достоинства и за ее стихийное влечение к книгам». Свадебным подарком, преподнесенным Беркли Анне, была прялка. Семейная жизнь их оказалась счастливой. «Как все мыслители, — пишет биограф Беркли, — он ценил блаженство одиночества», наслаждаясь семейным уютом. Как и в семье его отца, у Беркли было семеро детей, к которым он относился с большой любовью и заботой.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29058" y="1643050"/>
            <a:ext cx="4943452" cy="4572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Находясь в Америке, Беркли обрел, своего первого ученика и последователя Сэмюеля Джонсона, впоследствии президента Королевского колледжа, занятия в котором велись по планам, намеченным Беркли в письме к Джонсону. Этот колледж послужил основой будущего Колумбийского университета. Свой труд «Начала философии» («</a:t>
            </a:r>
            <a:r>
              <a:rPr lang="ru-RU" dirty="0" err="1" smtClean="0"/>
              <a:t>Elementa</a:t>
            </a:r>
            <a:r>
              <a:rPr lang="ru-RU" dirty="0" smtClean="0"/>
              <a:t> </a:t>
            </a:r>
            <a:r>
              <a:rPr lang="ru-RU" dirty="0" err="1" smtClean="0"/>
              <a:t>philosophica</a:t>
            </a:r>
            <a:r>
              <a:rPr lang="ru-RU" dirty="0" smtClean="0"/>
              <a:t>») (1752) Джонсон посвятил своему учителю.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Ученик Беркли.</a:t>
            </a:r>
            <a:endParaRPr lang="ru-RU" dirty="0"/>
          </a:p>
        </p:txBody>
      </p:sp>
      <p:pic>
        <p:nvPicPr>
          <p:cNvPr id="4" name="Рисунок 3" descr="Сэмюеля Джонсон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714488"/>
            <a:ext cx="3528561" cy="22145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7158" y="4071942"/>
            <a:ext cx="224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Сэмюеля Джонсона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berkele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6314" y="1285860"/>
            <a:ext cx="3356281" cy="457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500042"/>
            <a:ext cx="3571900" cy="571504"/>
          </a:xfrm>
        </p:spPr>
        <p:txBody>
          <a:bodyPr>
            <a:noAutofit/>
          </a:bodyPr>
          <a:lstStyle/>
          <a:p>
            <a:endParaRPr lang="ru-RU" sz="2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1357298"/>
            <a:ext cx="4000528" cy="4041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+mn-lt"/>
              </a:rPr>
              <a:t>В августе 1752 года епископ </a:t>
            </a:r>
            <a:r>
              <a:rPr lang="ru-RU" b="1" dirty="0" err="1" smtClean="0">
                <a:solidFill>
                  <a:schemeClr val="tx1"/>
                </a:solidFill>
                <a:latin typeface="+mn-lt"/>
              </a:rPr>
              <a:t>Клойнский</a:t>
            </a:r>
            <a:r>
              <a:rPr lang="ru-RU" b="1" dirty="0" smtClean="0">
                <a:solidFill>
                  <a:schemeClr val="tx1"/>
                </a:solidFill>
                <a:latin typeface="+mn-lt"/>
              </a:rPr>
              <a:t> покинул свою епархию и переехал в Оксфорд, где поступил в университет его второй сын Джордж. Пребывание в Оксфорде продолжалось недолго 14 января 1753 года совершенно неожиданно, сидя за чайным столом в кругу своей семьи, когда дочь наливала отцу чашку чая, шестидесятивосьмилетний Джордж Беркли мгновенно скончался от апоплексии.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Видеоролик о Дж. Беркли.</a:t>
            </a:r>
            <a:endParaRPr lang="ru-RU" dirty="0"/>
          </a:p>
        </p:txBody>
      </p:sp>
      <p:pic>
        <p:nvPicPr>
          <p:cNvPr id="4" name="Джордж Беркли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85852" y="1500174"/>
            <a:ext cx="6429420" cy="44291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85852" y="6000768"/>
            <a:ext cx="3306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Воспроизводиться по щелчку.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285720" y="1285875"/>
            <a:ext cx="8572530" cy="3857637"/>
          </a:xfrm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 anchor="ctr">
            <a:prstTxWarp prst="textDeflateBottom">
              <a:avLst/>
            </a:prstTxWarp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беркл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357166"/>
            <a:ext cx="3364857" cy="457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00496" y="714356"/>
            <a:ext cx="4572032" cy="3857652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+mn-lt"/>
              </a:rPr>
              <a:t>Беркли Джордж  -   </a:t>
            </a: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англо-ирландский философ  и  ученый, епископ Англиканской  церкви. Родился  в английской  дворянской  семье. Образование  получил  в  Дублинском университете. </a:t>
            </a:r>
            <a:br>
              <a:rPr lang="ru-RU" sz="2000" dirty="0" smtClean="0">
                <a:solidFill>
                  <a:schemeClr val="tx1"/>
                </a:solidFill>
                <a:latin typeface="+mn-lt"/>
              </a:rPr>
            </a:b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  В 1734  занял  епископскую кафедру  в 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</a:rPr>
              <a:t>Клойне</a:t>
            </a: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 (Ирландия).</a:t>
            </a:r>
            <a:br>
              <a:rPr lang="ru-RU" sz="2000" dirty="0" smtClean="0">
                <a:solidFill>
                  <a:schemeClr val="tx1"/>
                </a:solidFill>
                <a:latin typeface="+mn-lt"/>
              </a:rPr>
            </a:b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  В 1721 г. был  назначен  придворным проповедником  наместника  ирландского  герцога 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</a:rPr>
              <a:t>Грефтона</a:t>
            </a: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, а  вскоре произведён  в  деканы  города 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</a:rPr>
              <a:t>Дерри</a:t>
            </a: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, а в 1728  г. он оставил  своё  деканство.</a:t>
            </a:r>
            <a:endParaRPr lang="ru-RU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5286388"/>
            <a:ext cx="3169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12 марта 1685 – 14 января 1753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72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Философское мировоззрение Беркли развилось, отчасти, как протест против господствовавших в его время реалистических и материалистических идей, отчасти же под влиянием сенсуализма Локка. По учению Беркли только дух существует на самом деле, весь же материальный мир является одним обманом наших чувств; непроизвольность этого обмана коренится в первоначальных представлениях, возбуждённых душой всех душ — самим Богом. Этот спиритуализм послужил поводом для многочисленных недоразумений и возбудил против Беркли как философов, так и богословов. </a:t>
            </a:r>
          </a:p>
          <a:p>
            <a:pPr>
              <a:buNone/>
            </a:pPr>
            <a:r>
              <a:rPr lang="ru-RU" dirty="0" smtClean="0"/>
              <a:t>       Согласно Беркли, формула «существовать — значит быть воспринимаемым» применима лишь к объектам чувственно воспринимаемого мира. Все чувственные вещи, по Беркли, существуют лишь в сознании человека так же, как предметы, которые человек представляет во сне. Но, в отличие от образов сновидений, объекты, воспринимаемые наяву, являются не плодом воображения, а результатом воздействия Божества, которое возбуждает «идеи ощущений» в сознании человека.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Философия Беркли.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b="1" dirty="0" smtClean="0"/>
              <a:t>« Бытие - это или то, что воспринимается, или тот, кто воспринимает».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« Существовать — значит быть воспринимаемым».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«Существуют лишь ощущения, а материя не существует. Она — предрассудок материалистов».</a:t>
            </a:r>
          </a:p>
          <a:p>
            <a:pPr>
              <a:buFont typeface="Wingdings" pitchFamily="2" charset="2"/>
              <a:buChar char="ü"/>
            </a:pPr>
            <a:endParaRPr lang="ru-RU" b="1" dirty="0" smtClean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Знаменитые тезисы Беркли.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 В 1704 г. Беркли получил первую ученую степень «бакалавра искусств», в 1707 г. — звание </a:t>
            </a:r>
            <a:r>
              <a:rPr lang="ru-RU" dirty="0" err="1" smtClean="0"/>
              <a:t>fellow</a:t>
            </a:r>
            <a:r>
              <a:rPr lang="ru-RU" dirty="0" smtClean="0"/>
              <a:t> (научного сотрудника) и начал преподавание в колледже. В том же году Беркли завел философский дневник, в котором начал создавать набросок своей будущей философской системы. </a:t>
            </a:r>
          </a:p>
          <a:p>
            <a:pPr>
              <a:buNone/>
            </a:pPr>
            <a:r>
              <a:rPr lang="ru-RU" dirty="0" smtClean="0"/>
              <a:t>        Дневниковые записи Беркли были впервые обнаружены в 1871 г. А. Фрейзером и опубликованы под названием «Общая тетрадь для записи различных метафизических мыслей» («</a:t>
            </a:r>
            <a:r>
              <a:rPr lang="ru-RU" dirty="0" err="1" smtClean="0"/>
              <a:t>Commonplace</a:t>
            </a:r>
            <a:r>
              <a:rPr lang="ru-RU" dirty="0" smtClean="0"/>
              <a:t> </a:t>
            </a:r>
            <a:r>
              <a:rPr lang="ru-RU" dirty="0" err="1" smtClean="0"/>
              <a:t>Book</a:t>
            </a:r>
            <a:r>
              <a:rPr lang="ru-RU" dirty="0" smtClean="0"/>
              <a:t> </a:t>
            </a:r>
            <a:r>
              <a:rPr lang="ru-RU" dirty="0" err="1" smtClean="0"/>
              <a:t>of</a:t>
            </a:r>
            <a:r>
              <a:rPr lang="ru-RU" dirty="0" smtClean="0"/>
              <a:t> </a:t>
            </a:r>
            <a:r>
              <a:rPr lang="ru-RU" dirty="0" err="1" smtClean="0"/>
              <a:t>Occasional</a:t>
            </a:r>
            <a:r>
              <a:rPr lang="ru-RU" dirty="0" smtClean="0"/>
              <a:t> </a:t>
            </a:r>
            <a:r>
              <a:rPr lang="ru-RU" dirty="0" err="1" smtClean="0"/>
              <a:t>Metaphysical</a:t>
            </a:r>
            <a:r>
              <a:rPr lang="ru-RU" dirty="0" smtClean="0"/>
              <a:t> </a:t>
            </a:r>
            <a:r>
              <a:rPr lang="ru-RU" dirty="0" err="1" smtClean="0"/>
              <a:t>Thoughts</a:t>
            </a:r>
            <a:r>
              <a:rPr lang="ru-RU" dirty="0" smtClean="0"/>
              <a:t>»).          Впоследствии Артур </a:t>
            </a:r>
            <a:r>
              <a:rPr lang="ru-RU" dirty="0" err="1" smtClean="0"/>
              <a:t>Люс</a:t>
            </a:r>
            <a:r>
              <a:rPr lang="ru-RU" dirty="0" smtClean="0"/>
              <a:t>, коренным образом переработав эти рукописи, переиздал их под названием «Философские комментарии»(«</a:t>
            </a:r>
            <a:r>
              <a:rPr lang="ru-RU" dirty="0" err="1" smtClean="0"/>
              <a:t>Philosophical</a:t>
            </a:r>
            <a:r>
              <a:rPr lang="ru-RU" dirty="0" smtClean="0"/>
              <a:t> </a:t>
            </a:r>
            <a:r>
              <a:rPr lang="ru-RU" dirty="0" err="1" smtClean="0"/>
              <a:t>Commentaries</a:t>
            </a:r>
            <a:r>
              <a:rPr lang="ru-RU" dirty="0" smtClean="0"/>
              <a:t>» 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Сочинения Беркли.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5257808" cy="483395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«Опыт новой теории зрения»                                    </a:t>
            </a:r>
            <a:r>
              <a:rPr lang="ru-RU" dirty="0" smtClean="0"/>
              <a:t>(«</a:t>
            </a:r>
            <a:r>
              <a:rPr lang="en-US" dirty="0" smtClean="0"/>
              <a:t>An Essay Towards a New Theory of Vision» (</a:t>
            </a:r>
            <a:r>
              <a:rPr lang="ru-RU" dirty="0" smtClean="0"/>
              <a:t>Лондон, 1709; новое издание, с примечаниями </a:t>
            </a:r>
            <a:r>
              <a:rPr lang="ru-RU" dirty="0" err="1" smtClean="0"/>
              <a:t>Коуелея</a:t>
            </a:r>
            <a:r>
              <a:rPr lang="ru-RU" dirty="0" smtClean="0"/>
              <a:t>, Лондон, 1860))</a:t>
            </a:r>
          </a:p>
          <a:p>
            <a:pPr>
              <a:buNone/>
            </a:pPr>
            <a:r>
              <a:rPr lang="ru-RU" dirty="0" smtClean="0"/>
              <a:t>     Это сочинение было посвящено не столько оптике, сколько психологии восприятия и вплотную подводила к его отчетливо намеченной в философских тетрадях гносеологии, но еще последовательно не формулировала ее, как бы останавливаясь на полпути.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Сочинения Беркли.</a:t>
            </a:r>
            <a:endParaRPr lang="ru-RU" dirty="0"/>
          </a:p>
        </p:txBody>
      </p:sp>
      <p:pic>
        <p:nvPicPr>
          <p:cNvPr id="4" name="Рисунок 3" descr="0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3643314"/>
            <a:ext cx="3594605" cy="2321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3108" y="1524000"/>
            <a:ext cx="6543692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</a:t>
            </a:r>
            <a:r>
              <a:rPr lang="en-US" dirty="0" smtClean="0">
                <a:solidFill>
                  <a:schemeClr val="bg1"/>
                </a:solidFill>
              </a:rPr>
              <a:t>«</a:t>
            </a:r>
            <a:r>
              <a:rPr lang="en-US" dirty="0" err="1" smtClean="0">
                <a:solidFill>
                  <a:schemeClr val="bg1"/>
                </a:solidFill>
              </a:rPr>
              <a:t>Трактат</a:t>
            </a:r>
            <a:r>
              <a:rPr lang="en-US" dirty="0" smtClean="0">
                <a:solidFill>
                  <a:schemeClr val="bg1"/>
                </a:solidFill>
              </a:rPr>
              <a:t> о </a:t>
            </a:r>
            <a:r>
              <a:rPr lang="en-US" dirty="0" err="1" smtClean="0">
                <a:solidFill>
                  <a:schemeClr val="bg1"/>
                </a:solidFill>
              </a:rPr>
              <a:t>принципах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человеческого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знания</a:t>
            </a:r>
            <a:r>
              <a:rPr lang="en-US" dirty="0" smtClean="0">
                <a:solidFill>
                  <a:schemeClr val="bg1"/>
                </a:solidFill>
              </a:rPr>
              <a:t>» </a:t>
            </a:r>
            <a:r>
              <a:rPr lang="en-US" dirty="0" smtClean="0"/>
              <a:t>(«Treatise Concerning the Principles of Human Knowledge» (</a:t>
            </a:r>
            <a:r>
              <a:rPr lang="en-US" dirty="0" err="1" smtClean="0"/>
              <a:t>Лондон</a:t>
            </a:r>
            <a:r>
              <a:rPr lang="en-US" dirty="0" smtClean="0"/>
              <a:t>, </a:t>
            </a:r>
            <a:r>
              <a:rPr lang="en-US" u="sng" dirty="0" smtClean="0"/>
              <a:t>1710</a:t>
            </a:r>
            <a:r>
              <a:rPr lang="en-US" dirty="0" smtClean="0"/>
              <a:t>))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Беркли высказывает свои философские взгляды, новую философскую концепцию, вошедшую в историю философии под названием берклианства. «Трактат» — главное философское произведение ирландского мыслителя. Разбросанные в философских тетрадях размышления приведены здесь в целостную систему. Собственно говоря, это была лишь первая часть «Трактата». 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Сочинения Беркли.</a:t>
            </a:r>
            <a:endParaRPr lang="ru-RU" dirty="0"/>
          </a:p>
        </p:txBody>
      </p:sp>
      <p:pic>
        <p:nvPicPr>
          <p:cNvPr id="4" name="Рисунок 3" descr="457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500174"/>
            <a:ext cx="1714500" cy="2457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5114932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«Три разговора между </a:t>
            </a:r>
            <a:r>
              <a:rPr lang="ru-RU" dirty="0" err="1" smtClean="0">
                <a:solidFill>
                  <a:schemeClr val="bg1"/>
                </a:solidFill>
              </a:rPr>
              <a:t>Гиласом</a:t>
            </a:r>
            <a:r>
              <a:rPr lang="ru-RU" dirty="0" smtClean="0">
                <a:solidFill>
                  <a:schemeClr val="bg1"/>
                </a:solidFill>
              </a:rPr>
              <a:t> и </a:t>
            </a:r>
            <a:r>
              <a:rPr lang="ru-RU" dirty="0" err="1" smtClean="0">
                <a:solidFill>
                  <a:schemeClr val="bg1"/>
                </a:solidFill>
              </a:rPr>
              <a:t>Филонусом</a:t>
            </a:r>
            <a:r>
              <a:rPr lang="ru-RU" dirty="0" smtClean="0">
                <a:solidFill>
                  <a:schemeClr val="bg1"/>
                </a:solidFill>
              </a:rPr>
              <a:t>» </a:t>
            </a:r>
            <a:r>
              <a:rPr lang="ru-RU" dirty="0" smtClean="0"/>
              <a:t>(«</a:t>
            </a:r>
            <a:r>
              <a:rPr lang="en-US" dirty="0" smtClean="0"/>
              <a:t>Three Dialogues between </a:t>
            </a:r>
            <a:r>
              <a:rPr lang="en-US" dirty="0" err="1" smtClean="0"/>
              <a:t>Hylas</a:t>
            </a:r>
            <a:r>
              <a:rPr lang="en-US" dirty="0" smtClean="0"/>
              <a:t> and </a:t>
            </a:r>
            <a:r>
              <a:rPr lang="en-US" dirty="0" err="1" smtClean="0"/>
              <a:t>Philonous</a:t>
            </a:r>
            <a:r>
              <a:rPr lang="en-US" dirty="0" smtClean="0"/>
              <a:t>» (</a:t>
            </a:r>
            <a:r>
              <a:rPr lang="ru-RU" dirty="0" smtClean="0"/>
              <a:t>Лондон, 1713))</a:t>
            </a:r>
          </a:p>
          <a:p>
            <a:pPr>
              <a:buNone/>
            </a:pPr>
            <a:r>
              <a:rPr lang="ru-RU" b="1" dirty="0" smtClean="0"/>
              <a:t>    Цель этих разговоров – для опровержения скептиков и атеистов ясно доказать реальность и совершенство человеческого познания, </a:t>
            </a:r>
            <a:r>
              <a:rPr lang="ru-RU" b="1" dirty="0" err="1" smtClean="0"/>
              <a:t>нетелесную</a:t>
            </a:r>
            <a:r>
              <a:rPr lang="ru-RU" b="1" dirty="0" smtClean="0"/>
              <a:t> природу души и непосредственное Божественное Провидение.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Сочинения Беркли.</a:t>
            </a:r>
            <a:endParaRPr lang="ru-RU" dirty="0"/>
          </a:p>
        </p:txBody>
      </p:sp>
      <p:pic>
        <p:nvPicPr>
          <p:cNvPr id="4" name="Рисунок 3" descr="Tri-razgovora-mejdu-Gilasom-i-Filonusom-V-oproverjenie-skeptikov-i-ateistov-Djordj-Berkli_10252513_a497467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1714488"/>
            <a:ext cx="2887919" cy="40719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«</a:t>
            </a:r>
            <a:r>
              <a:rPr lang="ru-RU" dirty="0" err="1" smtClean="0">
                <a:solidFill>
                  <a:schemeClr val="bg1"/>
                </a:solidFill>
              </a:rPr>
              <a:t>Алсифрон</a:t>
            </a:r>
            <a:r>
              <a:rPr lang="ru-RU" dirty="0" smtClean="0">
                <a:solidFill>
                  <a:schemeClr val="bg1"/>
                </a:solidFill>
              </a:rPr>
              <a:t>, или Мелкий философ»            </a:t>
            </a:r>
            <a:r>
              <a:rPr lang="ru-RU" dirty="0" smtClean="0"/>
              <a:t>(«</a:t>
            </a:r>
            <a:r>
              <a:rPr lang="en-US" dirty="0" err="1" smtClean="0"/>
              <a:t>Alciphron</a:t>
            </a:r>
            <a:r>
              <a:rPr lang="en-US" dirty="0" smtClean="0"/>
              <a:t>, or The Minute Philosopher» (</a:t>
            </a:r>
            <a:r>
              <a:rPr lang="ru-RU" dirty="0" smtClean="0"/>
              <a:t>Лондон, 1732))</a:t>
            </a:r>
          </a:p>
          <a:p>
            <a:pPr>
              <a:buNone/>
            </a:pPr>
            <a:r>
              <a:rPr lang="ru-RU" dirty="0" smtClean="0"/>
              <a:t>    Работа написанная в форме диалогов в томительные годы род-айлендского уединения. «</a:t>
            </a:r>
            <a:r>
              <a:rPr lang="ru-RU" dirty="0" err="1" smtClean="0"/>
              <a:t>Алсифрон</a:t>
            </a:r>
            <a:r>
              <a:rPr lang="ru-RU" dirty="0" smtClean="0"/>
              <a:t>» отстаивает христианское вероучение и религиозную мораль от свободомыслящих, обрушиваясь на их этические учения.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Сочинения Беркли.</a:t>
            </a:r>
            <a:endParaRPr lang="ru-RU" dirty="0"/>
          </a:p>
        </p:txBody>
      </p:sp>
      <p:pic>
        <p:nvPicPr>
          <p:cNvPr id="4" name="Рисунок 3" descr="алсифо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500042"/>
            <a:ext cx="1609725" cy="2571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153</TotalTime>
  <Words>485</Words>
  <Application>Microsoft Office PowerPoint</Application>
  <PresentationFormat>Экран (4:3)</PresentationFormat>
  <Paragraphs>41</Paragraphs>
  <Slides>16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Бумажная</vt:lpstr>
      <vt:lpstr>Джордж Беркли</vt:lpstr>
      <vt:lpstr>Беркли Джордж  -   англо-ирландский философ  и  ученый, епископ Англиканской  церкви. Родился  в английской  дворянской  семье. Образование  получил  в  Дублинском университете.    В 1734  занял  епископскую кафедру  в  Клойне (Ирландия).   В 1721 г. был  назначен  придворным проповедником  наместника  ирландского  герцога  Грефтона, а  вскоре произведён  в  деканы  города  Дерри, а в 1728  г. он оставил  своё  деканство.</vt:lpstr>
      <vt:lpstr>Философия Беркли.</vt:lpstr>
      <vt:lpstr>Знаменитые тезисы Беркли.</vt:lpstr>
      <vt:lpstr>Сочинения Беркли.</vt:lpstr>
      <vt:lpstr>Сочинения Беркли.</vt:lpstr>
      <vt:lpstr>Сочинения Беркли.</vt:lpstr>
      <vt:lpstr>Сочинения Беркли.</vt:lpstr>
      <vt:lpstr>Сочинения Беркли.</vt:lpstr>
      <vt:lpstr>Сочинения Беркли.</vt:lpstr>
      <vt:lpstr>Субъективный идеализм.</vt:lpstr>
      <vt:lpstr>Семейная жизнь.</vt:lpstr>
      <vt:lpstr>Ученик Беркли.</vt:lpstr>
      <vt:lpstr>Слайд 14</vt:lpstr>
      <vt:lpstr>Видеоролик о Дж. Беркли.</vt:lpstr>
      <vt:lpstr>Слайд 16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Джордж Беркли</dc:title>
  <dc:creator>DNA7 X64</dc:creator>
  <cp:lastModifiedBy>DNA7 X64</cp:lastModifiedBy>
  <cp:revision>17</cp:revision>
  <dcterms:created xsi:type="dcterms:W3CDTF">2013-01-24T11:27:54Z</dcterms:created>
  <dcterms:modified xsi:type="dcterms:W3CDTF">2013-01-26T13:03:50Z</dcterms:modified>
</cp:coreProperties>
</file>