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4" r:id="rId8"/>
    <p:sldId id="262" r:id="rId9"/>
    <p:sldId id="270" r:id="rId10"/>
    <p:sldId id="263" r:id="rId11"/>
    <p:sldId id="267" r:id="rId12"/>
    <p:sldId id="268" r:id="rId13"/>
    <p:sldId id="269" r:id="rId14"/>
    <p:sldId id="271" r:id="rId15"/>
    <p:sldId id="272" r:id="rId16"/>
    <p:sldId id="277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8EC0-6510-4B0F-A852-D95271FEA08F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7F3E-067C-4399-BE63-FA4CAA9E2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8EC0-6510-4B0F-A852-D95271FEA08F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7F3E-067C-4399-BE63-FA4CAA9E2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8EC0-6510-4B0F-A852-D95271FEA08F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7F3E-067C-4399-BE63-FA4CAA9E2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8EC0-6510-4B0F-A852-D95271FEA08F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7F3E-067C-4399-BE63-FA4CAA9E2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8EC0-6510-4B0F-A852-D95271FEA08F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D7C7F3E-067C-4399-BE63-FA4CAA9E2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8EC0-6510-4B0F-A852-D95271FEA08F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7F3E-067C-4399-BE63-FA4CAA9E2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8EC0-6510-4B0F-A852-D95271FEA08F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7F3E-067C-4399-BE63-FA4CAA9E2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8EC0-6510-4B0F-A852-D95271FEA08F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7F3E-067C-4399-BE63-FA4CAA9E2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8EC0-6510-4B0F-A852-D95271FEA08F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7F3E-067C-4399-BE63-FA4CAA9E2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8EC0-6510-4B0F-A852-D95271FEA08F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7F3E-067C-4399-BE63-FA4CAA9E2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8EC0-6510-4B0F-A852-D95271FEA08F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7F3E-067C-4399-BE63-FA4CAA9E2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CC8EC0-6510-4B0F-A852-D95271FEA08F}" type="datetimeFigureOut">
              <a:rPr lang="ru-RU" smtClean="0"/>
              <a:pPr/>
              <a:t>07.08.2013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7C7F3E-067C-4399-BE63-FA4CAA9E2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08912" cy="151216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Школьный   кружок   «Комнатное   цветоводство»</a:t>
            </a: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7488832" cy="4032448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Тема</a:t>
            </a:r>
            <a:r>
              <a:rPr lang="ru-RU" sz="4800" dirty="0" smtClean="0">
                <a:solidFill>
                  <a:srgbClr val="00B050"/>
                </a:solidFill>
              </a:rPr>
              <a:t>   исследовательской  работы </a:t>
            </a:r>
            <a:r>
              <a:rPr lang="ru-RU" sz="4800" dirty="0" smtClean="0">
                <a:solidFill>
                  <a:srgbClr val="C00000"/>
                </a:solidFill>
              </a:rPr>
              <a:t>«О  чем  рассказали  листья  комнатных   растений»  </a:t>
            </a:r>
          </a:p>
          <a:p>
            <a:pPr algn="l"/>
            <a:r>
              <a:rPr lang="ru-RU" sz="2000" dirty="0" smtClean="0"/>
              <a:t>Руководитель  кружка</a:t>
            </a:r>
            <a:r>
              <a:rPr lang="ru-RU" sz="2000" dirty="0" smtClean="0">
                <a:solidFill>
                  <a:srgbClr val="002060"/>
                </a:solidFill>
              </a:rPr>
              <a:t>:  </a:t>
            </a:r>
            <a:r>
              <a:rPr lang="ru-RU" sz="2000" dirty="0" err="1" smtClean="0">
                <a:solidFill>
                  <a:srgbClr val="002060"/>
                </a:solidFill>
              </a:rPr>
              <a:t>Погуляева</a:t>
            </a:r>
            <a:r>
              <a:rPr lang="ru-RU" sz="2000" dirty="0" smtClean="0">
                <a:solidFill>
                  <a:srgbClr val="002060"/>
                </a:solidFill>
              </a:rPr>
              <a:t>  Надежда  </a:t>
            </a:r>
            <a:r>
              <a:rPr lang="ru-RU" sz="2000" dirty="0" err="1" smtClean="0">
                <a:solidFill>
                  <a:srgbClr val="002060"/>
                </a:solidFill>
              </a:rPr>
              <a:t>Гелиевна</a:t>
            </a:r>
            <a:r>
              <a:rPr lang="ru-RU" sz="2000" dirty="0" smtClean="0">
                <a:solidFill>
                  <a:srgbClr val="002060"/>
                </a:solidFill>
              </a:rPr>
              <a:t>,  учитель  биологии  МОУ  «СОШ»  </a:t>
            </a:r>
            <a:r>
              <a:rPr lang="ru-RU" sz="2000" dirty="0" err="1" smtClean="0">
                <a:solidFill>
                  <a:srgbClr val="002060"/>
                </a:solidFill>
              </a:rPr>
              <a:t>п.Подтыбок</a:t>
            </a:r>
            <a:r>
              <a:rPr lang="ru-RU" sz="2000" dirty="0" smtClean="0">
                <a:solidFill>
                  <a:srgbClr val="002060"/>
                </a:solidFill>
              </a:rPr>
              <a:t>,  </a:t>
            </a:r>
            <a:r>
              <a:rPr lang="ru-RU" sz="2000" dirty="0" err="1" smtClean="0">
                <a:solidFill>
                  <a:srgbClr val="002060"/>
                </a:solidFill>
              </a:rPr>
              <a:t>Корткеросский</a:t>
            </a:r>
            <a:r>
              <a:rPr lang="ru-RU" sz="2000" dirty="0" smtClean="0">
                <a:solidFill>
                  <a:srgbClr val="002060"/>
                </a:solidFill>
              </a:rPr>
              <a:t>  район , Республика  Коми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5040560" cy="54726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Пеларгония </a:t>
            </a:r>
            <a:r>
              <a:rPr lang="ru-RU" sz="3200" dirty="0" smtClean="0"/>
              <a:t>– признак  светового  голодания,  сначала  обнаруживаются  угнетение  вегетативной  части,  а  потом  она  прекращает  цвести.  Не  нужно  оставлять  растение  в  тени  надолго.  Несколько  дней,  проведенных  в  тени,  растению  не  повредят.  Только  не  забудьте  вернуть  растение  на  окно.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b="1" dirty="0"/>
          </a:p>
        </p:txBody>
      </p:sp>
      <p:pic>
        <p:nvPicPr>
          <p:cNvPr id="4" name="Содержимое 3" descr="K:\все  науки  хороши\DSCF06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08004" y="1664804"/>
            <a:ext cx="49685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000108"/>
            <a:ext cx="3754760" cy="532859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    Циперус  </a:t>
            </a:r>
            <a:r>
              <a:rPr lang="ru-RU" sz="4000" dirty="0" smtClean="0"/>
              <a:t>-         в поисках  света  на  верхушках  вырастают  длинные  крысиные  хвосты  и  сбрасывают  набранные  бутоны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E:\все  науки  хороши\DSCF0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82453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Хлорофитум</a:t>
            </a:r>
            <a:r>
              <a:rPr lang="ru-RU" sz="3200" dirty="0" smtClean="0"/>
              <a:t> – в  тени  листья  полностью  зеленеют,  на  свету  имеют  характерную  пеструю  окраску</a:t>
            </a:r>
            <a:endParaRPr lang="ru-RU" sz="3200" dirty="0"/>
          </a:p>
        </p:txBody>
      </p:sp>
      <p:pic>
        <p:nvPicPr>
          <p:cNvPr id="4098" name="Picture 2" descr="E:\все  науки  хороши\DSCF0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200800" cy="4785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332656"/>
            <a:ext cx="4608512" cy="6192688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/>
              <a:t>Гиппеаструм</a:t>
            </a:r>
            <a:r>
              <a:rPr lang="ru-RU" sz="3200" b="1" dirty="0" smtClean="0"/>
              <a:t> </a:t>
            </a:r>
            <a:r>
              <a:rPr lang="ru-RU" sz="3200" dirty="0" smtClean="0"/>
              <a:t>– ржавые  пятна  и  полосы  (ржавчина),  грибковое  заболевание.  Изолировать  растение,  удалить  поврежденные  листья.  Срезы  посыпаем  толченным  углем  и  обрабатываем  фунгицидами</a:t>
            </a:r>
            <a:endParaRPr lang="ru-RU" sz="3200" dirty="0"/>
          </a:p>
        </p:txBody>
      </p:sp>
      <p:pic>
        <p:nvPicPr>
          <p:cNvPr id="5122" name="Picture 2" descr="E:\все  науки  хороши\IMG_7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900606" y="1340767"/>
            <a:ext cx="6120679" cy="3960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1143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Хризантема </a:t>
            </a:r>
            <a:r>
              <a:rPr lang="ru-RU" sz="2800" dirty="0" smtClean="0"/>
              <a:t>– появление  сахаристых  выделений  на  верхушках  побегов  и  листьях  и  большое  количество  вредителя  листовой  тли.  Надо  изолировать  растение,  удалить  тлю  механическим  способом  или  опрыскать  колонии  насекомых  </a:t>
            </a:r>
            <a:r>
              <a:rPr lang="ru-RU" sz="2800" dirty="0" err="1" smtClean="0"/>
              <a:t>инсектицидным</a:t>
            </a:r>
            <a:r>
              <a:rPr lang="ru-RU" sz="2800" dirty="0" smtClean="0"/>
              <a:t>  мыльным  раствором.</a:t>
            </a:r>
          </a:p>
          <a:p>
            <a:r>
              <a:rPr lang="ru-RU" sz="2800" b="1" dirty="0" smtClean="0"/>
              <a:t>Вывод:</a:t>
            </a:r>
            <a:r>
              <a:rPr lang="ru-RU" sz="2800" dirty="0" smtClean="0"/>
              <a:t>  по  внешнему  облику  комнатных  растений,  по  состоянию  их  листьев  можно  увидеть,  чем  больны  растения,  какую  посильную  и  своевременную  помощь  на  занятиях  кружка  им  можно  оказать.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Путешествие  с  комнатными  растениями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Историю  разведения  комнатных  растений  мы  изучали  в  процессе  игры  «Путешествие  с  комнатными  растениями»  (сценарий  игры  взят  из  газеты  «Первое  сентября», № 15 – 18,  2004 год).  Мы  путешествовали  на  «</a:t>
            </a:r>
            <a:r>
              <a:rPr lang="ru-RU" dirty="0" err="1" smtClean="0"/>
              <a:t>Цветолете</a:t>
            </a:r>
            <a:r>
              <a:rPr lang="ru-RU" dirty="0" smtClean="0"/>
              <a:t>»  по  далеким  пустыням,  по  тропическим  лесам,  по  субтропикам.  Перед  проведением  мероприятия  вывешивались  вопросы  викторины  «Знаешь  ли  ты  комнатные  растения?»,  распечатывались  чайнворд  «Комнатные  растения»  и  лабиринт  «Родина  комнатных  растений»,  школьники  готовили  рисунки  или  фотографии  любимых  комнатных  растений.  В  кабинете  биологии  растения  расположили  по  экологическим  группам.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Вывод: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На  занятиях  кружка  «Комнатное  цветоводство»  у  обучающихся  можно  сформировать  навыки  наблюдения.  Наблюдение  позволяет  ученику  сделать  описание  морфологических  признаков  растения  и  на  основе  этого  выявить  приспособленность  его  к  факторам  среды,  а  значит  правильно  выращивать  их,  создавая  комнатным  растениям  комфортные  условия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дяные лил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800723">
            <a:off x="772191" y="1305294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СПАСИБО ЗА ВНИМАНИЕ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14338"/>
            <a:ext cx="8229600" cy="1143000"/>
          </a:xfrm>
        </p:spPr>
        <p:txBody>
          <a:bodyPr/>
          <a:lstStyle/>
          <a:p>
            <a:r>
              <a:rPr lang="ru-RU" b="1" dirty="0" smtClean="0"/>
              <a:t>Пояснительная  записка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Биология – одна  из  самых  важных  и  нужных  наук  для  человека.  Биология  решает  важнейшие  практические  задачи,  нужна  в  повседневной  жизни.  Биологические  знания  лежат  в  основе  комнатного  цветоводства.  Мы  стараемся  окружить  себя  комнатными  растениями  везде,  где  бы  мы  ни  жили.  В  первую  очередь,  потому,  что  они  просто  радуют  глаз.  Их  краски,  формы  и  ароматы  наполняют  атмосферу  наших  помещений  теплом  и  уютом.  Ухаживая  за  ними,  мы  снимаем  стресс,  обретаем  душевное  равновесие,  а  это  так  важно  в  нашей  напряженной  жизни.  Растения  не  только  украшают  помещения,  но  и  позволяют  улучшить  атмосферу  в  доме,  очищают  воздух  от  пыли,  вредных  примесей  и  болезнетворных  микроорганизмов.  Некоторые  культуры  выделяют  в  воздух  фитонциды – благотворно  действующие  на  здоровье  человека.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               Цель  работы  кружка: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ru-RU" sz="3900" u="sng" dirty="0" smtClean="0"/>
              <a:t>Научить  детей  выращивать       комнатные  растения.</a:t>
            </a:r>
          </a:p>
          <a:p>
            <a:pPr algn="ctr">
              <a:buNone/>
            </a:pPr>
            <a:r>
              <a:rPr lang="ru-RU" sz="4000" b="1" u="sng" dirty="0" smtClean="0">
                <a:solidFill>
                  <a:srgbClr val="FF0000"/>
                </a:solidFill>
              </a:rPr>
              <a:t>               Задачи  работы  кружка:  </a:t>
            </a:r>
          </a:p>
          <a:p>
            <a:r>
              <a:rPr lang="ru-RU" b="1" dirty="0" smtClean="0"/>
              <a:t>1.Ознакомить  учащихся  с  группами  и  видами  комнатных  растений;</a:t>
            </a:r>
          </a:p>
          <a:p>
            <a:r>
              <a:rPr lang="ru-RU" b="1" dirty="0" smtClean="0"/>
              <a:t>2.Дать  практическое  руководство  по  выращиванию  комнатных  растений,  размещение  их  в  интерьере;</a:t>
            </a:r>
          </a:p>
          <a:p>
            <a:r>
              <a:rPr lang="ru-RU" b="1" dirty="0" smtClean="0"/>
              <a:t>3.Развить  интерес  обучающихся  к  этому  полезному  занятию  и  урокам  биологии.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Деятельность  кружка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300" dirty="0" smtClean="0"/>
              <a:t>Несколько  лет  в  нашей  школе  работал  кружок  «Комнатное  цветоводство».  Работу  по  изучению  комнатных  растений  планировали  в  игровой  форме.  Выбирали  главного  цветовода,  агронома,  зеленого  доктора,  дизайнера,  фотографа – оформителя.  Все  они – обучающиеся,  девочки,  6 – 7  класса.</a:t>
            </a:r>
          </a:p>
          <a:p>
            <a:r>
              <a:rPr lang="ru-RU" sz="3300" dirty="0" smtClean="0"/>
              <a:t>С  чего  начиналась  работа  кружка?  С  инвентаризации  растений.  Необходимо  было  определить  каждое  из  них.  Девочки  работали  с  определителями,  изучали  научную  литературу.  Провели  </a:t>
            </a:r>
            <a:r>
              <a:rPr lang="ru-RU" sz="3300" dirty="0" err="1" smtClean="0"/>
              <a:t>этикетирование</a:t>
            </a:r>
            <a:r>
              <a:rPr lang="ru-RU" sz="3300" dirty="0" smtClean="0"/>
              <a:t>  растений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Этикетирование</a:t>
            </a:r>
            <a:r>
              <a:rPr lang="ru-RU" dirty="0" smtClean="0"/>
              <a:t>  растений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5" descr="DSCF0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64896" cy="5262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ru-RU" b="1" dirty="0" smtClean="0"/>
              <a:t>Обязанности  членов  кружка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352928" cy="5184576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FF0000"/>
                </a:solidFill>
              </a:rPr>
              <a:t>Главный  цветовод  </a:t>
            </a:r>
            <a:r>
              <a:rPr lang="ru-RU" sz="9600" dirty="0" smtClean="0"/>
              <a:t>вместе  с  руководителем  организовывали  мероприятия,  составляли  план  работы  кружка,  календарные  графики  по  уходу  за  растениями,  готовили  отчеты,  осуществляли  руководство  членами  кружка.</a:t>
            </a:r>
          </a:p>
          <a:p>
            <a:r>
              <a:rPr lang="ru-RU" sz="11200" b="1" dirty="0" smtClean="0">
                <a:solidFill>
                  <a:srgbClr val="C00000"/>
                </a:solidFill>
              </a:rPr>
              <a:t>Агроном</a:t>
            </a:r>
            <a:r>
              <a:rPr lang="ru-RU" sz="9600" b="1" dirty="0" smtClean="0">
                <a:solidFill>
                  <a:srgbClr val="C00000"/>
                </a:solidFill>
              </a:rPr>
              <a:t> </a:t>
            </a:r>
            <a:r>
              <a:rPr lang="ru-RU" sz="7400" dirty="0" smtClean="0"/>
              <a:t> </a:t>
            </a:r>
            <a:r>
              <a:rPr lang="ru-RU" sz="9600" dirty="0" smtClean="0"/>
              <a:t>разрабатывал  агротехнические  мероприятия,  организовывал  работы  по  подготовке  почвы  к  посадкам,  внесению  удобрений  и  подкормке  растений.</a:t>
            </a:r>
          </a:p>
          <a:p>
            <a:r>
              <a:rPr lang="ru-RU" sz="11200" dirty="0" smtClean="0">
                <a:solidFill>
                  <a:srgbClr val="92D050"/>
                </a:solidFill>
              </a:rPr>
              <a:t>Зеленый  доктор  </a:t>
            </a:r>
            <a:r>
              <a:rPr lang="ru-RU" sz="9600" dirty="0" smtClean="0"/>
              <a:t>следил  за  состоянием  комнатных  питомцев,  чтобы  они  были  здоровыми;  определял  виды  вредителей  и  болезней,  меры  борьбы  с  ними;  какие  из  комнатных  растений  являются  лекарственными.</a:t>
            </a:r>
          </a:p>
          <a:p>
            <a:r>
              <a:rPr lang="ru-RU" sz="11200" dirty="0" smtClean="0">
                <a:solidFill>
                  <a:srgbClr val="0070C0"/>
                </a:solidFill>
              </a:rPr>
              <a:t>Дизайнер </a:t>
            </a:r>
            <a:r>
              <a:rPr lang="ru-RU" sz="7400" dirty="0" smtClean="0"/>
              <a:t> </a:t>
            </a:r>
            <a:r>
              <a:rPr lang="ru-RU" sz="9600" dirty="0" smtClean="0"/>
              <a:t>подбирал  растения  к  интерьеру,  чтобы  сделать  уютными  и  привлекательными  жилые  комнаты  и  школьные  кабинеты.</a:t>
            </a:r>
          </a:p>
          <a:p>
            <a:r>
              <a:rPr lang="ru-RU" sz="11200" dirty="0" smtClean="0">
                <a:solidFill>
                  <a:srgbClr val="FFC000"/>
                </a:solidFill>
              </a:rPr>
              <a:t>Фотограф – оформитель  </a:t>
            </a:r>
            <a:r>
              <a:rPr lang="ru-RU" sz="9600" dirty="0" smtClean="0"/>
              <a:t>делал  снимки  комнатных  растений,  оформляет  альбомы.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Эмблема  нашего  кружка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51085" y="1686554"/>
            <a:ext cx="5041829" cy="453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10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Алоэ  древовидное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</a:p>
          <a:p>
            <a:r>
              <a:rPr lang="ru-RU" sz="7400" dirty="0" smtClean="0"/>
              <a:t>Символ нашего кружка – Алоэ древовидное. Этому растению с глубокой древности приписывали магические свойства – процветание и долголетие людей. В настоящее время всем хорошо известны целебные свойства этого растения.</a:t>
            </a:r>
          </a:p>
          <a:p>
            <a:r>
              <a:rPr lang="ru-RU" sz="7400" dirty="0" smtClean="0"/>
              <a:t>Академик В.П. Филатов открыл в соке алоэ вещества – «биогенные стимуляторы», которые влияют на рост, заживление ран, уничтожение бактерий и способствуют выздоровлению организма.</a:t>
            </a:r>
          </a:p>
          <a:p>
            <a:r>
              <a:rPr lang="ru-RU" sz="7400" dirty="0" smtClean="0"/>
              <a:t>Египетские царицы </a:t>
            </a:r>
            <a:r>
              <a:rPr lang="ru-RU" sz="7400" dirty="0" err="1" smtClean="0"/>
              <a:t>Нефертити</a:t>
            </a:r>
            <a:r>
              <a:rPr lang="ru-RU" sz="7400" dirty="0" smtClean="0"/>
              <a:t> и Клеопатра применяли гель из листьев алоэ в качестве основы для мазей и средств для ухода за волосами. Это прекрасный увлажнитель кожи, обладающий бактерицидными свойствами, устраняющий раздражения, помогающий при укусах насекомых, солнечных ожогах и повреждениях кожи.</a:t>
            </a:r>
          </a:p>
          <a:p>
            <a:r>
              <a:rPr lang="ru-RU" sz="7400" dirty="0" smtClean="0"/>
              <a:t>В Америке алоэ называют «растением первой помощи» или «растением от ожогов». Им лечат ожоги, укусы насекомых, резаные раны, экземы. А совсем недавно ученные доказали, что алоэ содержит </a:t>
            </a:r>
            <a:r>
              <a:rPr lang="ru-RU" sz="7400" dirty="0" err="1" smtClean="0"/>
              <a:t>лектин</a:t>
            </a:r>
            <a:r>
              <a:rPr lang="ru-RU" sz="7400" dirty="0" smtClean="0"/>
              <a:t>, подавляющий рост раковых клеток.</a:t>
            </a:r>
          </a:p>
          <a:p>
            <a:r>
              <a:rPr lang="ru-RU" sz="7400" dirty="0" smtClean="0"/>
              <a:t>Родина алоэ – пустыня </a:t>
            </a:r>
            <a:r>
              <a:rPr lang="ru-RU" sz="7400" dirty="0" err="1" smtClean="0"/>
              <a:t>Карру</a:t>
            </a:r>
            <a:r>
              <a:rPr lang="ru-RU" sz="7400" dirty="0" smtClean="0"/>
              <a:t> в Южной Африке. В домашних условиях особого ухода не требует, но лучше всего оно растет на кухне, впитывая в себя все ядовитые вещества.</a:t>
            </a:r>
          </a:p>
          <a:p>
            <a:r>
              <a:rPr lang="ru-RU" sz="7400" dirty="0" smtClean="0"/>
              <a:t>Удивительные особенности и целебные свойства алоэ дали нам основание сделать это растение эмблемой нашего кружка.</a:t>
            </a:r>
          </a:p>
          <a:p>
            <a:r>
              <a:rPr lang="ru-RU" sz="7400" dirty="0" smtClean="0"/>
              <a:t> </a:t>
            </a:r>
            <a:endParaRPr lang="ru-RU" sz="7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  многом  листья  растений  скажут  сами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На  занятиях  кружка  мы:  </a:t>
            </a:r>
            <a:r>
              <a:rPr lang="ru-RU" dirty="0" smtClean="0"/>
              <a:t>изучали  историю  разведения  комнатных  растений,  общие  сведения  о  них,  условия  содержания  их,  уход  за  ними,  способы  размножения,  размещение  их  в  интерьере.  Каждый  год  посвящали  какой-то  конкретной  теме.  В  прошлом  учебном  году  мы  на  занятиях  кружка  определяли  болезни  наших  комнатных  питомцев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635</TotalTime>
  <Words>937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Школьный   кружок   «Комнатное   цветоводство»</vt:lpstr>
      <vt:lpstr>Пояснительная  записка</vt:lpstr>
      <vt:lpstr>               Цель  работы  кружка:</vt:lpstr>
      <vt:lpstr>Деятельность  кружка</vt:lpstr>
      <vt:lpstr>Этикетирование  растений</vt:lpstr>
      <vt:lpstr>Обязанности  членов  кружка</vt:lpstr>
      <vt:lpstr>Эмблема  нашего  кружка</vt:lpstr>
      <vt:lpstr>Алоэ  древовидное</vt:lpstr>
      <vt:lpstr>О  многом  листья  растений  скажут  сами</vt:lpstr>
      <vt:lpstr>     Пеларгония – признак  светового  голодания,  сначала  обнаруживаются  угнетение  вегетативной  части,  а  потом  она  прекращает  цвести.  Не  нужно  оставлять  растение  в  тени  надолго.  Несколько  дней,  проведенных  в  тени,  растению  не  повредят.  Только  не  забудьте  вернуть  растение  на  окно.  </vt:lpstr>
      <vt:lpstr>    Циперус  -         в поисках  света  на  верхушках  вырастают  длинные  крысиные  хвосты  и  сбрасывают  набранные  бутоны  </vt:lpstr>
      <vt:lpstr>Хлорофитум – в  тени  листья  полностью  зеленеют,  на  свету  имеют  характерную  пеструю  окраску</vt:lpstr>
      <vt:lpstr>Гиппеаструм – ржавые  пятна  и  полосы  (ржавчина),  грибковое  заболевание.  Изолировать  растение,  удалить  поврежденные  листья.  Срезы  посыпаем  толченным  углем  и  обрабатываем  фунгицидами</vt:lpstr>
      <vt:lpstr>Слайд 14</vt:lpstr>
      <vt:lpstr>Путешествие  с  комнатными  растениями</vt:lpstr>
      <vt:lpstr>Вывод: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 наукихороши</dc:title>
  <dc:creator>пк</dc:creator>
  <cp:lastModifiedBy>пк</cp:lastModifiedBy>
  <cp:revision>109</cp:revision>
  <dcterms:created xsi:type="dcterms:W3CDTF">2013-03-17T15:02:40Z</dcterms:created>
  <dcterms:modified xsi:type="dcterms:W3CDTF">2013-08-06T21:49:55Z</dcterms:modified>
</cp:coreProperties>
</file>