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7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C615-DA86-4A7F-BA95-C7ED3A66E62C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502D1-05FE-4655-A3A0-D4F4AC1ED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502D1-05FE-4655-A3A0-D4F4AC1EDA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E6B2-8547-42B7-A8C2-CDEF2C8EFB83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F61C-AB1D-437F-B911-2A200E83E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lik.ru/textures/69616-fony-s-serdechkami.html" TargetMode="External"/><Relationship Id="rId7" Type="http://schemas.openxmlformats.org/officeDocument/2006/relationships/hyperlink" Target="http://vse-sama.ru/vyshivanie-krestikom-tehnika/vspomogatelnye-shvy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minovse.ru/tildovskij-letyashhij-kotik.html-" TargetMode="External"/><Relationship Id="rId5" Type="http://schemas.openxmlformats.org/officeDocument/2006/relationships/hyperlink" Target="http://www.100sp.ru/good.php?gid=3733510" TargetMode="External"/><Relationship Id="rId4" Type="http://schemas.openxmlformats.org/officeDocument/2006/relationships/hyperlink" Target="http://grandwallpapers.net/photo/ocharovanie-lubv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0_8c0e7_ef694e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3643314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мастер-класса: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Коровина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Наталья Николаевна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 дополнительного образования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МОУ НОШ №11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 Чебаркуль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2011-2012 учебный год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4643438" y="285728"/>
            <a:ext cx="4286280" cy="3214710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Мастер-класс                Подушечка-сердечко 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вышитое в смешенной технике.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(Крест простой и вышивка лентами)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6215074" y="0"/>
            <a:ext cx="571504" cy="1357298"/>
          </a:xfrm>
          <a:prstGeom prst="arc">
            <a:avLst>
              <a:gd name="adj1" fmla="val 13341450"/>
              <a:gd name="adj2" fmla="val 3089117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6643702" y="928670"/>
            <a:ext cx="214314" cy="214314"/>
          </a:xfrm>
          <a:prstGeom prst="hear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1 Школа\1Наташа 2011-2012 уч.год\фото для сердечка\DSCF1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4900">
            <a:off x="1475395" y="2024925"/>
            <a:ext cx="3150624" cy="4007837"/>
          </a:xfrm>
          <a:prstGeom prst="plaque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oftRound"/>
            <a:contourClr>
              <a:srgbClr val="C0C0C0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52"/>
            <a:ext cx="655801" cy="64294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 Школа\1Наташа 2011-2012 уч.год\фото для сердечка\DSCF1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214842" cy="3929090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219" name="Picture 3" descr="D:\1 Школа\1Наташа 2011-2012 уч.год\фото для сердечка\DSCF1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4083127" cy="3929090"/>
          </a:xfrm>
          <a:prstGeom prst="plaqu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Табличка 3"/>
          <p:cNvSpPr/>
          <p:nvPr/>
        </p:nvSpPr>
        <p:spPr>
          <a:xfrm>
            <a:off x="428596" y="4929198"/>
            <a:ext cx="8286808" cy="1643074"/>
          </a:xfrm>
          <a:prstGeom prst="plaque">
            <a:avLst>
              <a:gd name="adj" fmla="val 13963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19. Зашиваем отверстие потайным швом.</a:t>
            </a:r>
            <a:endParaRPr lang="ru-RU" sz="2400" b="1" dirty="0"/>
          </a:p>
        </p:txBody>
      </p:sp>
      <p:sp>
        <p:nvSpPr>
          <p:cNvPr id="5" name="Дуга 4"/>
          <p:cNvSpPr/>
          <p:nvPr/>
        </p:nvSpPr>
        <p:spPr>
          <a:xfrm>
            <a:off x="4429124" y="1428736"/>
            <a:ext cx="428628" cy="357190"/>
          </a:xfrm>
          <a:prstGeom prst="arc">
            <a:avLst>
              <a:gd name="adj1" fmla="val 11075767"/>
              <a:gd name="adj2" fmla="val 21282053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4429124" y="1857364"/>
            <a:ext cx="428628" cy="35719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429124" y="2928934"/>
            <a:ext cx="428628" cy="428628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429124" y="3357562"/>
            <a:ext cx="428628" cy="428628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86314" y="150017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357686" y="150017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786314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357686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786314" y="307181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357686" y="307181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786314" y="350043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357686" y="350043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1 Школа\1Наташа 2011-2012 уч.год\фото для сердечка\DSCF1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857653" cy="4137381"/>
          </a:xfrm>
          <a:prstGeom prst="plaque">
            <a:avLst>
              <a:gd name="adj" fmla="val 18022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244" name="Picture 4" descr="D:\1 Школа\1Наташа 2011-2012 уч.год\фото для сердечка\DSCF1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4232129" cy="6000793"/>
          </a:xfrm>
          <a:prstGeom prst="plaqu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Табличка 4"/>
          <p:cNvSpPr/>
          <p:nvPr/>
        </p:nvSpPr>
        <p:spPr>
          <a:xfrm>
            <a:off x="500034" y="4714884"/>
            <a:ext cx="3786214" cy="1643050"/>
          </a:xfrm>
          <a:prstGeom prst="plaque">
            <a:avLst>
              <a:gd name="adj" fmla="val 28592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20. Возле петельки приклеиваем  желтый бантик.</a:t>
            </a:r>
          </a:p>
          <a:p>
            <a:pPr algn="ctr"/>
            <a:r>
              <a:rPr lang="ru-RU" sz="2000" b="1" dirty="0" smtClean="0"/>
              <a:t>21. </a:t>
            </a:r>
            <a:r>
              <a:rPr lang="ru-RU" sz="2400" b="1" dirty="0" smtClean="0"/>
              <a:t>Подушечка-сердечко  готово! Ура!</a:t>
            </a:r>
            <a:endParaRPr lang="ru-RU" sz="2400" b="1" dirty="0"/>
          </a:p>
        </p:txBody>
      </p:sp>
      <p:sp>
        <p:nvSpPr>
          <p:cNvPr id="6" name="Дуга 5"/>
          <p:cNvSpPr/>
          <p:nvPr/>
        </p:nvSpPr>
        <p:spPr>
          <a:xfrm>
            <a:off x="4143372" y="1285860"/>
            <a:ext cx="571504" cy="571504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071934" y="1857364"/>
            <a:ext cx="642942" cy="642942"/>
          </a:xfrm>
          <a:prstGeom prst="arc">
            <a:avLst>
              <a:gd name="adj1" fmla="val 11075767"/>
              <a:gd name="adj2" fmla="val 21189566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143372" y="5072074"/>
            <a:ext cx="571504" cy="714380"/>
          </a:xfrm>
          <a:prstGeom prst="arc">
            <a:avLst>
              <a:gd name="adj1" fmla="val 11007409"/>
              <a:gd name="adj2" fmla="val 9881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643438" y="142873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071934" y="142873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643438" y="200024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071934" y="200024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643438" y="528638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071934" y="528638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 Школа\1Наташа 2011-2012 уч.год\фото для сердечка\DSCF1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0714">
            <a:off x="709847" y="435862"/>
            <a:ext cx="2218614" cy="2928958"/>
          </a:xfrm>
          <a:prstGeom prst="plaqu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267" name="Picture 3" descr="D:\1 Школа\1Наташа 2011-2012 уч.год\фото для сердечка\DSCF1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7380">
            <a:off x="1140071" y="3586636"/>
            <a:ext cx="2149434" cy="3001908"/>
          </a:xfrm>
          <a:prstGeom prst="plaque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268" name="Picture 4" descr="D:\1 Школа\1Наташа 2011-2012 уч.год\фото для сердечка\DSCF11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6200">
            <a:off x="6154565" y="506189"/>
            <a:ext cx="2090678" cy="2966035"/>
          </a:xfrm>
          <a:prstGeom prst="plaqu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1269" name="Picture 5" descr="D:\1 Школа\1Наташа 2011-2012 уч.год\фото для сердечка\DSCF11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9093">
            <a:off x="5650930" y="3718298"/>
            <a:ext cx="2014159" cy="2857520"/>
          </a:xfrm>
          <a:prstGeom prst="plaqu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Сердце 5"/>
          <p:cNvSpPr/>
          <p:nvPr/>
        </p:nvSpPr>
        <p:spPr>
          <a:xfrm>
            <a:off x="3071802" y="1428736"/>
            <a:ext cx="3000396" cy="3286148"/>
          </a:xfrm>
          <a:prstGeom prst="heart">
            <a:avLst/>
          </a:prstGeom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Работы девочек </a:t>
            </a:r>
          </a:p>
          <a:p>
            <a:pPr algn="ctr"/>
            <a:r>
              <a:rPr lang="ru-RU" sz="2400" b="1" dirty="0" smtClean="0"/>
              <a:t>1-4 классов.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1857388" cy="2292314"/>
          </a:xfrm>
          <a:prstGeom prst="plaqu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3000364" y="428604"/>
            <a:ext cx="571504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1. Протяните ленту через ткань в точке А, направляя иглу от ткани.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2. Оберните ленту вокруг иглы один раз, вертикально воткните иглу в ткань в точке В, как можно ближе к А.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З. Протяните иглу через обернутую вокруг нее ленту, чтобы лента образовала плотное, но не слишком тугое кольцо.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4. Выведите иглу наизнанку ткани. (Проверьте натяжение ленты перед тем, как выводить иглу наизнанку — благодаря этому французские узелки будут иметь одинаковые размеры.)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2860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Французские узелки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286016" cy="2609983"/>
          </a:xfrm>
          <a:prstGeom prst="plaque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3000372"/>
            <a:ext cx="6000792" cy="36847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1. Протяните ленту через ткань в точке А. Возможно, вам понадобится провести стволом иголки по всей длине ленты, чтобы расправить ее на ткани.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2. Воткните кончик иглы между краями ленты, на расстоянии 8—10 мм от начала стежка, в точке В.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З. Осторожно протащите иглу через ленту и ткань, продолжайте тянуть дальше, пока края ленты не </a:t>
            </a:r>
            <a:r>
              <a:rPr lang="ru-RU" b="1" dirty="0" smtClean="0"/>
              <a:t>завернутся, и </a:t>
            </a:r>
            <a:r>
              <a:rPr lang="ru-RU" b="1" dirty="0" smtClean="0"/>
              <a:t>не получится аккуратный уголок, похожий на край лепестка.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4. Переместитесь в начало следующего стежка или закрепите нитку.</a:t>
            </a: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b="1" i="1" dirty="0" smtClean="0"/>
              <a:t>Примечание. </a:t>
            </a:r>
            <a:r>
              <a:rPr lang="ru-RU" sz="1400" b="1" i="1" dirty="0" smtClean="0"/>
              <a:t>Заканчивая формировать стежок, старайтесь не затягивать ленту слишком туго, иначе она свернется и весь эффект будет потерян. Следует придерживать ленту большим пальцем или ногтем, протягивая ее через ленту и ткань.</a:t>
            </a:r>
          </a:p>
          <a:p>
            <a:pPr>
              <a:lnSpc>
                <a:spcPct val="80000"/>
              </a:lnSpc>
            </a:pPr>
            <a:r>
              <a:rPr lang="ru-RU" sz="1400" b="1" i="1" dirty="0" smtClean="0"/>
              <a:t>     Такие стежки легко видоизменять, регулируя их длину и натяжение ленты перед введением в ленту иглы.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300037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Простой ленточный стежок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Схемы стежков и швов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71678"/>
            <a:ext cx="78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 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4286280" cy="2000264"/>
          </a:xfrm>
          <a:prstGeom prst="plaqu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Прямоугольник 2"/>
          <p:cNvSpPr/>
          <p:nvPr/>
        </p:nvSpPr>
        <p:spPr>
          <a:xfrm>
            <a:off x="5357818" y="285728"/>
            <a:ext cx="2928958" cy="1843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Схема шва </a:t>
            </a:r>
          </a:p>
          <a:p>
            <a:pPr algn="ctr"/>
            <a:r>
              <a:rPr lang="ru-RU" sz="2400" b="1" dirty="0" smtClean="0"/>
              <a:t>«крест простой»</a:t>
            </a:r>
            <a:endParaRPr lang="ru-RU" sz="2400" b="1" dirty="0"/>
          </a:p>
        </p:txBody>
      </p:sp>
      <p:pic>
        <p:nvPicPr>
          <p:cNvPr id="4" name="Picture 2" descr="C:\Documents and Settings\Admin\Мои документы\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71472" y="2643182"/>
            <a:ext cx="4286280" cy="1923766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429256" y="2643182"/>
            <a:ext cx="2857520" cy="1914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Схема шва </a:t>
            </a:r>
          </a:p>
          <a:p>
            <a:pPr algn="ctr"/>
            <a:r>
              <a:rPr lang="ru-RU" sz="2400" b="1" dirty="0" smtClean="0"/>
              <a:t>«назад иголку»</a:t>
            </a:r>
            <a:endParaRPr lang="ru-RU" sz="2400" b="1" dirty="0"/>
          </a:p>
        </p:txBody>
      </p:sp>
      <p:pic>
        <p:nvPicPr>
          <p:cNvPr id="1026" name="Picture 2" descr="C:\Documents and Settings\Admin\Мои документы\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838700"/>
            <a:ext cx="3857652" cy="1876448"/>
          </a:xfrm>
          <a:prstGeom prst="plaqu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/>
          <p:cNvSpPr/>
          <p:nvPr/>
        </p:nvSpPr>
        <p:spPr>
          <a:xfrm>
            <a:off x="5429256" y="4857760"/>
            <a:ext cx="2857520" cy="1785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Схема </a:t>
            </a:r>
          </a:p>
          <a:p>
            <a:pPr algn="ctr"/>
            <a:r>
              <a:rPr lang="ru-RU" sz="2400" b="1" dirty="0" smtClean="0"/>
              <a:t>потайного шва.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500042"/>
            <a:ext cx="6215106" cy="714380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smtClean="0">
                <a:solidFill>
                  <a:schemeClr val="tx2">
                    <a:lumMod val="50000"/>
                  </a:schemeClr>
                </a:solidFill>
              </a:rPr>
              <a:t>Источники </a:t>
            </a:r>
            <a:r>
              <a:rPr lang="ru-RU" sz="2800" b="1" i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smtClean="0">
                <a:solidFill>
                  <a:schemeClr val="tx2">
                    <a:lumMod val="50000"/>
                  </a:schemeClr>
                </a:solidFill>
              </a:rPr>
              <a:t>информации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8643998" cy="4929222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250030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tx2"/>
              </a:solidFill>
              <a:hlinkClick r:id="rId3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hlinkClick r:id="rId3"/>
            </a:endParaRPr>
          </a:p>
          <a:p>
            <a:pPr algn="ctr"/>
            <a:endParaRPr lang="ru-RU" sz="2000" b="1" dirty="0" smtClean="0">
              <a:hlinkClick r:id="rId3"/>
            </a:endParaRPr>
          </a:p>
          <a:p>
            <a:pPr algn="ctr"/>
            <a:endParaRPr lang="ru-RU" sz="2000" b="1" dirty="0" smtClean="0">
              <a:hlinkClick r:id="rId3"/>
            </a:endParaRPr>
          </a:p>
          <a:p>
            <a:pPr algn="ctr"/>
            <a:r>
              <a:rPr lang="en-US" sz="2000" b="1" dirty="0" smtClean="0">
                <a:hlinkClick r:id="rId3"/>
              </a:rPr>
              <a:t>http://www.0lik.ru/textures/69616-fony-s-serdechkami.html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</a:t>
            </a:r>
            <a:r>
              <a:rPr lang="ru-RU" b="1" dirty="0" smtClean="0"/>
              <a:t>прозрачный фон с сердечками.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14324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hlinkClick r:id="rId4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hlinkClick r:id="rId4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hlinkClick r:id="rId4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hlinkClick r:id="rId4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hlinkClick r:id="rId4"/>
              </a:rPr>
              <a:t>http://grandwallpapers.net/photo/ocharovanie-lubvi/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b="1" dirty="0" smtClean="0"/>
              <a:t> фон первого слайда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71475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hlinkClick r:id="rId5"/>
            </a:endParaRPr>
          </a:p>
          <a:p>
            <a:pPr algn="ctr"/>
            <a:endParaRPr lang="ru-RU" b="1" dirty="0" smtClean="0">
              <a:hlinkClick r:id="rId5"/>
            </a:endParaRPr>
          </a:p>
          <a:p>
            <a:pPr algn="ctr"/>
            <a:endParaRPr lang="ru-RU" b="1" dirty="0" smtClean="0">
              <a:hlinkClick r:id="rId5"/>
            </a:endParaRPr>
          </a:p>
          <a:p>
            <a:pPr algn="ctr"/>
            <a:endParaRPr lang="ru-RU" b="1" dirty="0" smtClean="0">
              <a:hlinkClick r:id="rId5"/>
            </a:endParaRPr>
          </a:p>
          <a:p>
            <a:pPr algn="ctr"/>
            <a:r>
              <a:rPr lang="en-US" b="1" dirty="0" smtClean="0">
                <a:hlinkClick r:id="rId5"/>
              </a:rPr>
              <a:t>http://www.100sp.ru/good.php?gid=3733510</a:t>
            </a:r>
            <a:r>
              <a:rPr lang="ru-RU" b="1" dirty="0" smtClean="0"/>
              <a:t>  </a:t>
            </a:r>
          </a:p>
          <a:p>
            <a:pPr algn="ctr"/>
            <a:r>
              <a:rPr lang="ru-RU" b="1" dirty="0" smtClean="0"/>
              <a:t>фон остальных слайдов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07207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hlinkClick r:id="rId6"/>
            </a:endParaRPr>
          </a:p>
          <a:p>
            <a:pPr algn="ctr"/>
            <a:endParaRPr lang="ru-RU" b="1" dirty="0" smtClean="0">
              <a:hlinkClick r:id="rId6"/>
            </a:endParaRPr>
          </a:p>
          <a:p>
            <a:pPr algn="ctr"/>
            <a:endParaRPr lang="ru-RU" b="1" dirty="0" smtClean="0">
              <a:hlinkClick r:id="rId6"/>
            </a:endParaRPr>
          </a:p>
          <a:p>
            <a:pPr algn="ctr"/>
            <a:r>
              <a:rPr lang="en-US" b="1" dirty="0" smtClean="0">
                <a:hlinkClick r:id="rId6"/>
              </a:rPr>
              <a:t>http://maminovse.ru/tildovskij-letyashhij-kotik.html</a:t>
            </a:r>
            <a:r>
              <a:rPr lang="ru-RU" b="1" dirty="0" smtClean="0">
                <a:hlinkClick r:id="rId6"/>
              </a:rPr>
              <a:t>-</a:t>
            </a:r>
            <a:r>
              <a:rPr lang="ru-RU" b="1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схема потайного шва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500570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hlinkClick r:id="rId7"/>
            </a:endParaRPr>
          </a:p>
          <a:p>
            <a:pPr algn="ctr"/>
            <a:endParaRPr lang="ru-RU" b="1" dirty="0" smtClean="0">
              <a:hlinkClick r:id="rId7"/>
            </a:endParaRPr>
          </a:p>
          <a:p>
            <a:pPr algn="ctr"/>
            <a:endParaRPr lang="ru-RU" b="1" dirty="0" smtClean="0">
              <a:hlinkClick r:id="rId7"/>
            </a:endParaRPr>
          </a:p>
          <a:p>
            <a:pPr algn="ctr"/>
            <a:r>
              <a:rPr lang="en-US" b="1" dirty="0" smtClean="0">
                <a:hlinkClick r:id="rId7"/>
              </a:rPr>
              <a:t>http://vse-sama.ru/vyshivanie-krestikom-tehnika/vspomogatelnye-shvy.html</a:t>
            </a:r>
            <a:r>
              <a:rPr lang="ru-RU" b="1" dirty="0" smtClean="0"/>
              <a:t> </a:t>
            </a:r>
          </a:p>
          <a:p>
            <a:pPr algn="ctr"/>
            <a:r>
              <a:rPr lang="ru-RU" b="1" smtClean="0"/>
              <a:t>шов «назад иголку»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Идея взята из журнала  «Вышиваю крестиком», 2008г. №8, стр.26 ,но полностью адаптирована для вышивки лентами. Фотографии   и разъяснения автора презентации </a:t>
            </a:r>
          </a:p>
          <a:p>
            <a:pPr algn="ctr"/>
            <a:r>
              <a:rPr lang="ru-RU" sz="2000" b="1" i="1" dirty="0" smtClean="0"/>
              <a:t>Коровиной Натальи Николаевны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285992"/>
            <a:ext cx="6429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endParaRPr lang="ru-RU" dirty="0" smtClean="0"/>
          </a:p>
          <a:p>
            <a:pPr algn="ctr">
              <a:buFontTx/>
              <a:buChar char="•"/>
            </a:pPr>
            <a:endParaRPr lang="ru-RU" dirty="0" smtClean="0"/>
          </a:p>
          <a:p>
            <a:pPr algn="ctr">
              <a:buFontTx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Х. Дафтер., «ФАНТАЗИИ ИЗ ШЁЛКОВЫХ ЛЕНТОЧЕК», изд-во «Контэнт», г.Чебоксары, 2007г. – схемы выполнения  простого ленточного стежка и  французских узелков.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928794" y="928670"/>
            <a:ext cx="4857784" cy="5214974"/>
          </a:xfrm>
          <a:prstGeom prst="plaque">
            <a:avLst>
              <a:gd name="adj" fmla="val 11777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Канва 28 х 24 см.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Ленты розовые -1,5м., зеленые- 2,0м. и желтые-0.25м.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Нитки мулине зеленого, желтого , светло-коричневого цвета. 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Черная копирка.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Иглы для лент и ниток.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Ножницы.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Клей  Титан.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Картон.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Пластиковое или металлическое украшение, можно как альтернативу использовать большие бусины.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298" y="92867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Необходимые </a:t>
            </a:r>
          </a:p>
          <a:p>
            <a:pPr algn="ctr"/>
            <a:r>
              <a:rPr lang="ru-RU" sz="2800" b="1" dirty="0" smtClean="0"/>
              <a:t>материалы и инструменты.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Школа\1Наташа 2011-2012 уч.год\фото для сердечка\DSCF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937827" cy="2857544"/>
          </a:xfrm>
          <a:prstGeom prst="plaqu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D:\1 Школа\1Наташа 2011-2012 уч.год\фото для сердечка\DSCF1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926954" cy="3057453"/>
          </a:xfrm>
          <a:prstGeom prst="plaqu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Табличка 11"/>
          <p:cNvSpPr/>
          <p:nvPr/>
        </p:nvSpPr>
        <p:spPr>
          <a:xfrm>
            <a:off x="5000628" y="214290"/>
            <a:ext cx="3929090" cy="2928958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Вырезаем из картона сердечко.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Отрезаем канву  размером 28х14 см.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Складываем:  лист копирки, красящейся стороной вверх, нижнюю часть канвы, картонное сердечко и обводим меловым карандашом. У вас получится 2 линии, с лицевой стороны и с изнанки.</a:t>
            </a:r>
            <a:endParaRPr lang="ru-RU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5072066" y="3500438"/>
            <a:ext cx="3786214" cy="3071834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</a:rPr>
              <a:t>. В нижней части сердечка рисуем горшочек или вазу как в этом  варианте.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4286248" y="1071546"/>
            <a:ext cx="714380" cy="714380"/>
          </a:xfrm>
          <a:prstGeom prst="arc">
            <a:avLst>
              <a:gd name="adj1" fmla="val 11075766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286248" y="1643050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357686" y="4357694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357686" y="4929198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92919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1481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92919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1481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000628" y="464344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000628" y="521495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6248" y="464344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6248" y="521495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1 Школа\1Наташа 2011-2012 уч.год\фото для сердечка\DSCF1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786214" cy="2857520"/>
          </a:xfrm>
          <a:prstGeom prst="plaqu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6" name="Picture 4" descr="D:\1 Школа\1Наташа 2011-2012 уч.год\фото для сердечка\DSCF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1" y="3429000"/>
            <a:ext cx="3786214" cy="2985945"/>
          </a:xfrm>
          <a:prstGeom prst="plaque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Табличка 5"/>
          <p:cNvSpPr/>
          <p:nvPr/>
        </p:nvSpPr>
        <p:spPr>
          <a:xfrm>
            <a:off x="571472" y="285728"/>
            <a:ext cx="3714776" cy="2857520"/>
          </a:xfrm>
          <a:prstGeom prst="plaqu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5. Вышиваем вазу швом «крест простой» желтыми нитками.</a:t>
            </a:r>
            <a:endParaRPr lang="ru-RU" sz="24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571472" y="3429000"/>
            <a:ext cx="3714776" cy="2928958"/>
          </a:xfrm>
          <a:prstGeom prst="plaque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6. Рисуем веточки  и вышиваем стебельчатым швом зелеными нитками.</a:t>
            </a:r>
            <a:endParaRPr lang="ru-RU" sz="2400" b="1" dirty="0"/>
          </a:p>
        </p:txBody>
      </p:sp>
      <p:sp>
        <p:nvSpPr>
          <p:cNvPr id="8" name="Дуга 7"/>
          <p:cNvSpPr/>
          <p:nvPr/>
        </p:nvSpPr>
        <p:spPr>
          <a:xfrm>
            <a:off x="4286248" y="107154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286248" y="1643050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286248" y="4214818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286248" y="4714884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929190" y="135729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14810" y="135729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929190" y="185736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14810" y="185736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4929190" y="4429132"/>
            <a:ext cx="142876" cy="142874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14810" y="442913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929190" y="500063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14810" y="500063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5000628" y="285728"/>
            <a:ext cx="3714776" cy="2857520"/>
          </a:xfrm>
          <a:prstGeom prst="plaqu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7.Розовой лентой вышиваем </a:t>
            </a:r>
          </a:p>
          <a:p>
            <a:pPr algn="ctr"/>
            <a:r>
              <a:rPr lang="ru-RU" sz="2400" b="1" dirty="0" smtClean="0"/>
              <a:t>французские узелки.</a:t>
            </a:r>
            <a:endParaRPr lang="ru-RU" sz="2400" b="1" dirty="0"/>
          </a:p>
        </p:txBody>
      </p:sp>
      <p:sp>
        <p:nvSpPr>
          <p:cNvPr id="3" name="Табличка 2"/>
          <p:cNvSpPr/>
          <p:nvPr/>
        </p:nvSpPr>
        <p:spPr>
          <a:xfrm>
            <a:off x="5072066" y="3500438"/>
            <a:ext cx="3643338" cy="2928958"/>
          </a:xfrm>
          <a:prstGeom prst="plaque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8. Намечаем </a:t>
            </a:r>
          </a:p>
          <a:p>
            <a:pPr algn="ctr"/>
            <a:r>
              <a:rPr lang="ru-RU" sz="2400" b="1" dirty="0" smtClean="0"/>
              <a:t>черной гелиевой ручкой листочки.</a:t>
            </a:r>
            <a:endParaRPr lang="ru-RU" sz="2400" b="1" dirty="0"/>
          </a:p>
        </p:txBody>
      </p:sp>
      <p:pic>
        <p:nvPicPr>
          <p:cNvPr id="4099" name="Picture 3" descr="D:\1 Школа\1Наташа 2011-2012 уч.год\фото для сердечка\DSCF1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9"/>
            <a:ext cx="3929090" cy="2902050"/>
          </a:xfrm>
          <a:prstGeom prst="plaqu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100" name="Picture 4" descr="D:\1 Школа\1Наташа 2011-2012 уч.год\фото для сердечка\DSCF1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929090" cy="2982673"/>
          </a:xfrm>
          <a:prstGeom prst="plaqu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Дуга 6"/>
          <p:cNvSpPr/>
          <p:nvPr/>
        </p:nvSpPr>
        <p:spPr>
          <a:xfrm>
            <a:off x="4286248" y="107154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1481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92919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286248" y="1714488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H="1">
            <a:off x="421481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 flipH="1">
            <a:off x="492919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286248" y="4143380"/>
            <a:ext cx="785818" cy="1000132"/>
          </a:xfrm>
          <a:prstGeom prst="arc">
            <a:avLst>
              <a:gd name="adj1" fmla="val 10919284"/>
              <a:gd name="adj2" fmla="val 21288733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4286248" y="4714884"/>
            <a:ext cx="785818" cy="1000132"/>
          </a:xfrm>
          <a:prstGeom prst="arc">
            <a:avLst>
              <a:gd name="adj1" fmla="val 10934521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 flipH="1">
            <a:off x="4214810" y="450057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 flipH="1">
            <a:off x="4214810" y="507207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flipH="1" flipV="1">
            <a:off x="5000628" y="4500570"/>
            <a:ext cx="152398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H="1">
            <a:off x="5000628" y="507207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500034" y="285728"/>
            <a:ext cx="3786214" cy="2928958"/>
          </a:xfrm>
          <a:prstGeom prst="plaque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9. Вышиваем листочки  простым ленточным стежком .</a:t>
            </a:r>
          </a:p>
          <a:p>
            <a:pPr algn="ctr"/>
            <a:r>
              <a:rPr lang="ru-RU" sz="2400" b="1" dirty="0" smtClean="0"/>
              <a:t> Размер листочков </a:t>
            </a:r>
          </a:p>
          <a:p>
            <a:pPr algn="ctr"/>
            <a:r>
              <a:rPr lang="ru-RU" sz="2400" b="1" dirty="0" smtClean="0"/>
              <a:t>0,5 мм.</a:t>
            </a:r>
            <a:endParaRPr lang="ru-RU" sz="2400" b="1" dirty="0"/>
          </a:p>
        </p:txBody>
      </p:sp>
      <p:sp>
        <p:nvSpPr>
          <p:cNvPr id="3" name="Табличка 2"/>
          <p:cNvSpPr/>
          <p:nvPr/>
        </p:nvSpPr>
        <p:spPr>
          <a:xfrm>
            <a:off x="4929190" y="3571876"/>
            <a:ext cx="3929090" cy="2857520"/>
          </a:xfrm>
          <a:prstGeom prst="plaqu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10. Обшиваем вазу </a:t>
            </a:r>
          </a:p>
          <a:p>
            <a:pPr algn="ctr"/>
            <a:r>
              <a:rPr lang="ru-RU" sz="2400" b="1" dirty="0" smtClean="0"/>
              <a:t> швом «назад иголку» </a:t>
            </a:r>
          </a:p>
          <a:p>
            <a:pPr algn="ctr"/>
            <a:r>
              <a:rPr lang="ru-RU" sz="2400" b="1" dirty="0" smtClean="0"/>
              <a:t>светло - коричневой ниткой.</a:t>
            </a:r>
            <a:endParaRPr lang="ru-RU" sz="2400" b="1" dirty="0"/>
          </a:p>
        </p:txBody>
      </p:sp>
      <p:pic>
        <p:nvPicPr>
          <p:cNvPr id="5122" name="Picture 2" descr="D:\1 Школа\1Наташа 2011-2012 уч.год\фото для сердечка\DSCF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912377" cy="2928958"/>
          </a:xfrm>
          <a:prstGeom prst="plaqu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124" name="Picture 4" descr="D:\1 Школа\1Наташа 2011-2012 уч.год\фото для сердечка\DSCF1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857652" cy="2786082"/>
          </a:xfrm>
          <a:prstGeom prst="plaqu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2214546" y="6000768"/>
            <a:ext cx="428628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4286248" y="107154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286248" y="1643050"/>
            <a:ext cx="714380" cy="714380"/>
          </a:xfrm>
          <a:prstGeom prst="arc">
            <a:avLst>
              <a:gd name="adj1" fmla="val 11075767"/>
              <a:gd name="adj2" fmla="val 21548103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286248" y="4500570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286248" y="500063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92919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1481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92919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1481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29190" y="471488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929190" y="521495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6248" y="521495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6248" y="471488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5000628" y="285728"/>
            <a:ext cx="3714776" cy="2857520"/>
          </a:xfrm>
          <a:prstGeom prst="plaqu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11. В нижней части работы рисуем  маленькую веточку и вышиваем вышеописанным способом. Также вышиваем  отдельно лежащие листочки и лепесток розы.</a:t>
            </a:r>
            <a:endParaRPr lang="ru-RU" sz="2000" b="1" dirty="0"/>
          </a:p>
        </p:txBody>
      </p:sp>
      <p:sp>
        <p:nvSpPr>
          <p:cNvPr id="3" name="Табличка 2"/>
          <p:cNvSpPr/>
          <p:nvPr/>
        </p:nvSpPr>
        <p:spPr>
          <a:xfrm>
            <a:off x="357158" y="3500438"/>
            <a:ext cx="4000528" cy="2928958"/>
          </a:xfrm>
          <a:prstGeom prst="plaque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12. Складываем  канву </a:t>
            </a:r>
            <a:r>
              <a:rPr lang="ru-RU" sz="2000" b="1" dirty="0" smtClean="0"/>
              <a:t>пополам,  </a:t>
            </a:r>
            <a:r>
              <a:rPr lang="ru-RU" sz="2000" b="1" dirty="0" smtClean="0"/>
              <a:t>готовой вышивкой внутрь. </a:t>
            </a:r>
          </a:p>
          <a:p>
            <a:pPr algn="ctr"/>
            <a:r>
              <a:rPr lang="ru-RU" sz="2000" b="1" dirty="0" smtClean="0"/>
              <a:t>13. Сшиваем сердечко белыми нитками от стрелки до стрелки. Оставляем отверстие для набивки.</a:t>
            </a:r>
            <a:endParaRPr lang="ru-RU" sz="2000" b="1" dirty="0"/>
          </a:p>
        </p:txBody>
      </p:sp>
      <p:pic>
        <p:nvPicPr>
          <p:cNvPr id="6146" name="Picture 2" descr="D:\1 Школа\1Наташа 2011-2012 уч.год\фото для сердечка\DSCF1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929090" cy="2928958"/>
          </a:xfrm>
          <a:prstGeom prst="plaqu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149" name="Picture 5" descr="D:\1 Школа\1Наташа 2011-2012 уч.год\фото для сердечка\DSCF1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00438"/>
            <a:ext cx="3714776" cy="3000395"/>
          </a:xfrm>
          <a:prstGeom prst="plaqu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6286512" y="5572140"/>
            <a:ext cx="285752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357818" y="4929198"/>
            <a:ext cx="285752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643174" y="2643182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>
            <a:off x="4286248" y="107154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286248" y="1643050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357686" y="4286256"/>
            <a:ext cx="714380" cy="714380"/>
          </a:xfrm>
          <a:prstGeom prst="arc">
            <a:avLst>
              <a:gd name="adj1" fmla="val 11075767"/>
              <a:gd name="adj2" fmla="val 200791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357686" y="4786322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92919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14810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29190" y="1928802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14810" y="1928802"/>
            <a:ext cx="152400" cy="133352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000628" y="450057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6248" y="450057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000628" y="507207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286248" y="507207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428596" y="214290"/>
            <a:ext cx="3857652" cy="2857520"/>
          </a:xfrm>
          <a:prstGeom prst="plaque">
            <a:avLst>
              <a:gd name="adj" fmla="val 13963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14. Выворачиваем сердечко.</a:t>
            </a:r>
          </a:p>
          <a:p>
            <a:pPr algn="ctr"/>
            <a:r>
              <a:rPr lang="ru-RU" b="1" dirty="0" smtClean="0"/>
              <a:t>15. Берем кусочек ленты длиной 25 см. На одном конце завязываем узелок . Вставляем  иглу с лентой вовнутрь ,в середину верхней части. Затем выводим иглу обратно, оставляя сверху петлю из ленты. 16.На  втором конце ленты завязываем узел.</a:t>
            </a:r>
            <a:endParaRPr lang="ru-RU" b="1" dirty="0"/>
          </a:p>
        </p:txBody>
      </p:sp>
      <p:pic>
        <p:nvPicPr>
          <p:cNvPr id="7170" name="Picture 2" descr="D:\1 Школа\1Наташа 2011-2012 уч.год\фото для сердечка\DSCF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705490" cy="2857520"/>
          </a:xfrm>
          <a:prstGeom prst="plaque">
            <a:avLst>
              <a:gd name="adj" fmla="val 13963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172" name="Picture 4" descr="D:\1 Школа\1Наташа 2011-2012 уч.год\фото для сердечка\DSCF1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3857652" cy="3241366"/>
          </a:xfrm>
          <a:prstGeom prst="plaque">
            <a:avLst>
              <a:gd name="adj" fmla="val 13091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173" name="Picture 5" descr="D:\1 Школа\1Наташа 2011-2012 уч.год\фото для сердечка\DSCF1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3786214" cy="3286124"/>
          </a:xfrm>
          <a:prstGeom prst="plaque">
            <a:avLst>
              <a:gd name="adj" fmla="val 12748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Дуга 5"/>
          <p:cNvSpPr/>
          <p:nvPr/>
        </p:nvSpPr>
        <p:spPr>
          <a:xfrm>
            <a:off x="4286248" y="1071546"/>
            <a:ext cx="642942" cy="642942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214810" y="1643050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6200000">
            <a:off x="1178695" y="2893215"/>
            <a:ext cx="714380" cy="642942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6200000">
            <a:off x="2821769" y="2893215"/>
            <a:ext cx="714380" cy="642942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143372" y="4429132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143372" y="500063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7752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143372" y="128586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857752" y="185736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143372" y="1857364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786314" y="464344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071934" y="464344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071802" y="350043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071802" y="278605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428728" y="278605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1428728" y="350043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786314" y="528638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4071934" y="5286388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 Школа\1Наташа 2011-2012 уч.год\фото для сердечка\DSCF1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500462" cy="4143404"/>
          </a:xfrm>
          <a:prstGeom prst="plaqu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195" name="Picture 3" descr="D:\1 Школа\1Наташа 2011-2012 уч.год\фото для сердечка\DSCF1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28"/>
            <a:ext cx="4470294" cy="4143404"/>
          </a:xfrm>
          <a:prstGeom prst="plaque">
            <a:avLst>
              <a:gd name="adj" fmla="val 15070"/>
            </a:avLst>
          </a:prstGeom>
          <a:noFill/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Табличка 4"/>
          <p:cNvSpPr/>
          <p:nvPr/>
        </p:nvSpPr>
        <p:spPr>
          <a:xfrm>
            <a:off x="571472" y="4714884"/>
            <a:ext cx="8358246" cy="1785950"/>
          </a:xfrm>
          <a:prstGeom prst="plaque">
            <a:avLst>
              <a:gd name="adj" fmla="val 21439"/>
            </a:avLst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17. Снизу сердечка пришиваем украшение.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18. Набиваем сердечко синтепоном.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Дуга 5"/>
          <p:cNvSpPr/>
          <p:nvPr/>
        </p:nvSpPr>
        <p:spPr>
          <a:xfrm>
            <a:off x="3857620" y="1142984"/>
            <a:ext cx="714380" cy="785818"/>
          </a:xfrm>
          <a:prstGeom prst="arc">
            <a:avLst>
              <a:gd name="adj1" fmla="val 11210524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3857620" y="2143116"/>
            <a:ext cx="714380" cy="714380"/>
          </a:xfrm>
          <a:prstGeom prst="arc">
            <a:avLst>
              <a:gd name="adj1" fmla="val 11075767"/>
              <a:gd name="adj2" fmla="val 0"/>
            </a:avLst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500562" y="142873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786182" y="1428736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500562" y="235743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786182" y="2357430"/>
            <a:ext cx="142876" cy="142876"/>
          </a:xfrm>
          <a:prstGeom prst="flowChartConnector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6">
      <a:majorFont>
        <a:latin typeface="Calibri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720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51</cp:revision>
  <dcterms:created xsi:type="dcterms:W3CDTF">2012-02-01T10:23:16Z</dcterms:created>
  <dcterms:modified xsi:type="dcterms:W3CDTF">2012-02-24T19:59:21Z</dcterms:modified>
</cp:coreProperties>
</file>