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196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Бал в доме Фамусова</a:t>
            </a:r>
            <a:endParaRPr lang="ru-RU" sz="4800" b="1" cap="all" spc="0" dirty="0">
              <a:ln/>
              <a:solidFill>
                <a:srgbClr val="C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4" name="Рисунок 3" descr="обложка горе от ум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357298"/>
            <a:ext cx="6715172" cy="49521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амус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357298"/>
            <a:ext cx="3810000" cy="5156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8941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Павел Афанасьевич Фамусов</a:t>
            </a:r>
            <a:endParaRPr lang="ru-RU" sz="36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24456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Наталья Дмитриевна</a:t>
            </a:r>
          </a:p>
          <a:p>
            <a:pPr algn="ctr"/>
            <a:r>
              <a:rPr lang="ru-RU" sz="32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 и </a:t>
            </a:r>
            <a:r>
              <a:rPr lang="ru-RU" sz="3200" b="1" cap="all" dirty="0" err="1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платон</a:t>
            </a:r>
            <a:r>
              <a:rPr lang="ru-RU" sz="32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  </a:t>
            </a:r>
            <a:r>
              <a:rPr lang="ru-RU" sz="3200" b="1" cap="all" dirty="0" err="1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михайловч</a:t>
            </a:r>
            <a:r>
              <a:rPr lang="ru-RU" sz="32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 </a:t>
            </a:r>
            <a:r>
              <a:rPr lang="ru-RU" sz="3200" b="1" cap="all" dirty="0" err="1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горичи</a:t>
            </a:r>
            <a:endParaRPr lang="ru-RU" sz="32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3" name="Рисунок 2" descr="наталья дмитриев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714488"/>
            <a:ext cx="3214710" cy="47577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683032"/>
            <a:ext cx="3357586" cy="48360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7126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Княгиня </a:t>
            </a:r>
            <a:r>
              <a:rPr lang="ru-RU" sz="4400" b="1" cap="all" dirty="0" err="1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Тугоуховская</a:t>
            </a:r>
            <a:endParaRPr lang="ru-RU" sz="44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3" name="Рисунок 2" descr="тугоуховские с дочерьм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3357562"/>
            <a:ext cx="5117360" cy="29794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2859561" cy="42862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0009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Графини </a:t>
            </a:r>
            <a:r>
              <a:rPr lang="ru-RU" sz="4800" b="1" cap="all" dirty="0" err="1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хрюмины</a:t>
            </a:r>
            <a:endParaRPr lang="ru-RU" sz="48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3" name="Рисунок 2" descr="хрюмин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714488"/>
            <a:ext cx="3162309" cy="46390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3257550" cy="4762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357166"/>
            <a:ext cx="39421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cap="all" dirty="0" err="1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Хлестова</a:t>
            </a:r>
            <a:endParaRPr lang="ru-RU" sz="48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3" name="Рисунок 2" descr="хлесто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500174"/>
            <a:ext cx="3394734" cy="47149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 descr="хлестова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500174"/>
            <a:ext cx="3453961" cy="48577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722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Антон </a:t>
            </a:r>
            <a:r>
              <a:rPr lang="ru-RU" sz="3600" b="1" cap="all" dirty="0" err="1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антоныч</a:t>
            </a:r>
            <a:r>
              <a:rPr lang="ru-RU" sz="36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 </a:t>
            </a:r>
            <a:r>
              <a:rPr lang="ru-RU" sz="3600" b="1" cap="all" dirty="0" err="1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загорецкий</a:t>
            </a:r>
            <a:endParaRPr lang="ru-RU" sz="36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3" name="Рисунок 2" descr="загорецкий или репетил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428736"/>
            <a:ext cx="2924184" cy="48872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6"/>
            <a:ext cx="3533919" cy="47863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лзу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428736"/>
            <a:ext cx="3537719" cy="49292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071538" y="357166"/>
            <a:ext cx="7313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Полковник Скалозуб</a:t>
            </a:r>
            <a:endParaRPr lang="ru-RU" sz="40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28992" y="285728"/>
            <a:ext cx="2553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Чацкий</a:t>
            </a:r>
            <a:endParaRPr lang="ru-RU" sz="36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5" name="Рисунок 4" descr="Чацкий из зала выходи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428736"/>
            <a:ext cx="3834690" cy="40719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 descr="Чацки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214554"/>
            <a:ext cx="4183151" cy="42148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25</Words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Lena</cp:lastModifiedBy>
  <cp:revision>8</cp:revision>
  <dcterms:modified xsi:type="dcterms:W3CDTF">2011-10-26T18:53:42Z</dcterms:modified>
</cp:coreProperties>
</file>