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8" r:id="rId16"/>
    <p:sldId id="265" r:id="rId17"/>
    <p:sldId id="266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3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908720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Литературное чтение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1 класс</a:t>
            </a:r>
            <a:endParaRPr kumimoji="0" lang="ru-RU" sz="6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44" y="4293096"/>
            <a:ext cx="4248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Хвастунова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Т. 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Ф.</a:t>
            </a:r>
            <a:endParaRPr lang="ru-RU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4664"/>
            <a:ext cx="1812446" cy="22103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620688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Найди лишнее слово</a:t>
            </a:r>
          </a:p>
          <a:p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в паре</a:t>
            </a:r>
            <a:endParaRPr lang="ru-RU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060848"/>
            <a:ext cx="74888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школа   ученик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 тетрадь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парта     учитель  </a:t>
            </a:r>
          </a:p>
          <a:p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3284984"/>
            <a:ext cx="302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кукла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861048"/>
            <a:ext cx="1812446" cy="22103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0"/>
            <a:ext cx="687625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мороз  сугроб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холод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лыжи   январь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снежинка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8052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1196752"/>
            <a:ext cx="41770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листопад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1812446" cy="22103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99792" y="548680"/>
            <a:ext cx="5904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Собери пословицы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работа в паре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1" y="2780928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Зима — не лето,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4941168"/>
            <a:ext cx="31427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шубу одета.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501008"/>
            <a:ext cx="363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Мороз невелик</a:t>
            </a:r>
            <a:r>
              <a:rPr lang="ru-RU" sz="4000" dirty="0" smtClean="0"/>
              <a:t>,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780928"/>
            <a:ext cx="42575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 стоять не велит.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149080"/>
            <a:ext cx="52720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Январь — году начало,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3501008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зиме — середина.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4941168"/>
            <a:ext cx="38475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Сугроб да вьюга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20072" y="4149080"/>
            <a:ext cx="30117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— два друга.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139952" y="3212976"/>
            <a:ext cx="1368152" cy="20162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067944" y="3284984"/>
            <a:ext cx="504056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932040" y="4077072"/>
            <a:ext cx="216024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427984" y="4653136"/>
            <a:ext cx="144016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933056"/>
            <a:ext cx="1812446" cy="22103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476672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Раздели слова на 2 столбика</a:t>
            </a:r>
          </a:p>
          <a:p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один                      много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86764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день   дорога  морозы   снег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снеговики   дни    дороги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мороз  снега   холод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шуба  холода   шубы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 снеговик   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05064"/>
            <a:ext cx="1812446" cy="22103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372200" y="188640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Проверим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188640"/>
            <a:ext cx="3384376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день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дорога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снег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снеговик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мороз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холод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шуба</a:t>
            </a:r>
          </a:p>
          <a:p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188640"/>
            <a:ext cx="2952328" cy="98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много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дни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дороги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снега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снеговики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морозы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холода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шубы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68" y="188640"/>
            <a:ext cx="1594257" cy="19442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404664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Составь предложение.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92890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Птицам, дни, в, трудно           холодные, живётся, зимние.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789040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Птицам живётся трудно  в  зимние холодные дни.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692696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РИСУНОК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Я карандаш с бумагой взял,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Нарисовал дорогу,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 ней быка нарисовал,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 рядом с ним корову.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96752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Направо дождь, налево сад,</a:t>
            </a:r>
            <a:br>
              <a:rPr lang="ru-RU" sz="4800" dirty="0" smtClean="0"/>
            </a:br>
            <a:r>
              <a:rPr lang="ru-RU" sz="4800" dirty="0" smtClean="0"/>
              <a:t>В саду пятнадцать точек,</a:t>
            </a:r>
            <a:br>
              <a:rPr lang="ru-RU" sz="4800" dirty="0" smtClean="0"/>
            </a:br>
            <a:r>
              <a:rPr lang="ru-RU" sz="4800" dirty="0" smtClean="0"/>
              <a:t>Как будто яблоки висят</a:t>
            </a:r>
            <a:br>
              <a:rPr lang="ru-RU" sz="4800" dirty="0" smtClean="0"/>
            </a:br>
            <a:r>
              <a:rPr lang="ru-RU" sz="4800" dirty="0" smtClean="0"/>
              <a:t>И дождик их не мочит.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908720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Я сделал розовым быка,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Оранжевой - дорогу,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Потом над ними облака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Подрисовал немного.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24744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эти тучи я потом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Проткнут стрелой. Так надо,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Чтоб на рисунке вышел гром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молния над садом.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404664"/>
            <a:ext cx="41764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Шляпа голубая,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Жёлтые штанишки,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городе Цветочном -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Главный хвастунишка.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Рифмовать пытался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Коротышка этот,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Только вот не стал он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Истинным поэтом.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476672"/>
            <a:ext cx="44279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Много приключений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ним происходило,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 признаться стоит,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Этот мальчик милый.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Кто же это? Отгадай-ка!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Малыша зовут...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4869160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Незнайка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573016"/>
            <a:ext cx="2107679" cy="2570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268760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Я черным точки зачеркнул,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означало это,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Как будто ветер вдруг подул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яблок больше нету.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340768"/>
            <a:ext cx="79563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Еще я дождик удлинил -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Он сразу в сад ворвался,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Но не хватило мне чернил,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 карандаш сломался.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340768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я поставил стул на стол,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Залез как можно выше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там рисунок приколол,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Хотя он плохо вышел.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F:\Методическая работа\презентации\анимашки\Анимашки\zvono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36912"/>
            <a:ext cx="3333750" cy="33337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59632" y="764704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Конец урока!</a:t>
            </a:r>
            <a:endParaRPr lang="ru-RU" sz="8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107679" cy="25703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635896" y="40466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Чёрные птички на каждой страничке.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Молчат, ожидают, кто их разгадает.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321297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 рожденья все немые и кривые.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Встанут в ряд — заговорят!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3717032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буквы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573016"/>
            <a:ext cx="2107679" cy="257034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476672"/>
            <a:ext cx="59766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Крыльев нет, 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 быстро летаю, 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Сам меня выпустишь — 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 потом не изловишь.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573016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endParaRPr lang="ru-RU" sz="8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107679" cy="25703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75856" y="692696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Отгадай ребусы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работа в паре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ребу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564904"/>
            <a:ext cx="5519936" cy="21131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15816" y="4725144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кисточка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573016"/>
            <a:ext cx="2107679" cy="2570340"/>
          </a:xfrm>
          <a:prstGeom prst="rect">
            <a:avLst/>
          </a:prstGeom>
          <a:noFill/>
        </p:spPr>
      </p:pic>
      <p:pic>
        <p:nvPicPr>
          <p:cNvPr id="6146" name="Picture 2" descr="ребу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6672"/>
            <a:ext cx="5591944" cy="30231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19672" y="3717032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ластик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ребу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556792"/>
            <a:ext cx="5591944" cy="1826120"/>
          </a:xfrm>
          <a:prstGeom prst="rect">
            <a:avLst/>
          </a:prstGeom>
          <a:noFill/>
        </p:spPr>
      </p:pic>
      <p:pic>
        <p:nvPicPr>
          <p:cNvPr id="3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4664"/>
            <a:ext cx="2107679" cy="25703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131840" y="3933056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обложка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ребу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5807968" cy="2050939"/>
          </a:xfrm>
          <a:prstGeom prst="rect">
            <a:avLst/>
          </a:prstGeom>
          <a:noFill/>
        </p:spPr>
      </p:pic>
      <p:pic>
        <p:nvPicPr>
          <p:cNvPr id="3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429000"/>
            <a:ext cx="2107679" cy="25703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47664" y="2924944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закладка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ебу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340768"/>
            <a:ext cx="3924300" cy="2047876"/>
          </a:xfrm>
          <a:prstGeom prst="rect">
            <a:avLst/>
          </a:prstGeom>
          <a:noFill/>
        </p:spPr>
      </p:pic>
      <p:pic>
        <p:nvPicPr>
          <p:cNvPr id="3" name="Picture 4" descr="http://im2-tub-ru.yandex.net/i?id=146520760-0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620688"/>
            <a:ext cx="2107679" cy="25703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499992" y="3717032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карта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219</Words>
  <Application>Microsoft Office PowerPoint</Application>
  <PresentationFormat>Экран (4:3)</PresentationFormat>
  <Paragraphs>86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16</cp:revision>
  <dcterms:created xsi:type="dcterms:W3CDTF">2013-08-18T07:43:00Z</dcterms:created>
  <dcterms:modified xsi:type="dcterms:W3CDTF">2014-02-28T06:34:52Z</dcterms:modified>
</cp:coreProperties>
</file>