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35"/>
  </p:notesMasterIdLst>
  <p:sldIdLst>
    <p:sldId id="257" r:id="rId3"/>
    <p:sldId id="258" r:id="rId4"/>
    <p:sldId id="259" r:id="rId5"/>
    <p:sldId id="261" r:id="rId6"/>
    <p:sldId id="285" r:id="rId7"/>
    <p:sldId id="266" r:id="rId8"/>
    <p:sldId id="268" r:id="rId9"/>
    <p:sldId id="265" r:id="rId10"/>
    <p:sldId id="270" r:id="rId11"/>
    <p:sldId id="271" r:id="rId12"/>
    <p:sldId id="307" r:id="rId13"/>
    <p:sldId id="263" r:id="rId14"/>
    <p:sldId id="273" r:id="rId15"/>
    <p:sldId id="297" r:id="rId16"/>
    <p:sldId id="275" r:id="rId17"/>
    <p:sldId id="288" r:id="rId18"/>
    <p:sldId id="276" r:id="rId19"/>
    <p:sldId id="299" r:id="rId20"/>
    <p:sldId id="289" r:id="rId21"/>
    <p:sldId id="284" r:id="rId22"/>
    <p:sldId id="310" r:id="rId23"/>
    <p:sldId id="309" r:id="rId24"/>
    <p:sldId id="274" r:id="rId25"/>
    <p:sldId id="272" r:id="rId26"/>
    <p:sldId id="308" r:id="rId27"/>
    <p:sldId id="300" r:id="rId28"/>
    <p:sldId id="311" r:id="rId29"/>
    <p:sldId id="295" r:id="rId30"/>
    <p:sldId id="306" r:id="rId31"/>
    <p:sldId id="302" r:id="rId32"/>
    <p:sldId id="303" r:id="rId33"/>
    <p:sldId id="31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311" autoAdjust="0"/>
    <p:restoredTop sz="89343" autoAdjust="0"/>
  </p:normalViewPr>
  <p:slideViewPr>
    <p:cSldViewPr>
      <p:cViewPr varScale="1">
        <p:scale>
          <a:sx n="110" d="100"/>
          <a:sy n="110" d="100"/>
        </p:scale>
        <p:origin x="-97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A370C9-A2CB-48E4-9DEB-97ECAE461865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302B63-FA3E-499C-A4EB-A2D637B64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01190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4A793-A66A-4CC4-9049-32721AEBDEF8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42D5E-61C4-449E-BF88-0C4857D5AF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790069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A0793-D08F-4C3B-B232-AE68FA3E7484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01BC5-FBA7-473C-9C69-82E40F2A9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080571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A166-61D3-4C62-9B46-4E94BE5579D6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64B0F-0DA4-4ADD-8131-42181A2AC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30872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25E71-5B07-4AD5-9BED-4B97B14F1B93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DEDB9-37E5-44C8-B9D9-74F52648F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543705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2D2FA-B0AE-4B2C-A9B9-25644F28AAB1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5BAAC-B4C5-4828-874C-0826B0EF8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654720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5B94A-033F-47CC-B740-55778FDF22CF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26233-30B0-4941-96CB-550BA78A9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517701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45F4B-32D7-4C68-B0CC-E1A60C0B525F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50256-E2FC-4759-A7CC-4D180BE63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505382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606DB-CE6C-4D3C-81BA-9B52167A372B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E0988-3374-4EC4-93C4-63E3F326D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21485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AFFFD-431F-480E-9DB2-9CCB0FC1D08B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54314-3F09-4FFF-A44F-595FD11B6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001929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DDB30-CAE1-4B58-8CAB-0D7409C6853A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32F1C-2F60-484C-8217-65DF21F78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465156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C0358-BD59-4260-BE1A-A14CAE22F2CA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77A26-EBEE-43DF-B590-AAD8A7F92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1433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CA47C-A5A0-4B34-B72C-C1FF6BA36E47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6ABD1-B3F9-46A9-8F3E-CB08A9625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93848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7612C-0BD6-445B-AFA5-AF36CFB919D9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D0D75-277F-45CE-BCBC-E70E3B2BB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967577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86E3-1A14-4C57-A883-A1CA42C46790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663B1-0FF1-48D2-96EF-27C291CFC7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973859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5627B-2DD2-4212-BDBC-6ABC4C027354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50714-963F-472A-BB1D-E84500F62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97148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5BB8B-75ED-4A1C-8037-69962C20051A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60861-C6C7-4B3F-88E9-99AC967D8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30842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12A50-FF4F-430C-9CA5-E608875F9884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67EB2-1E94-489D-AA9E-316A97DF57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719873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3A5DA-A39E-4470-9B38-9B03FF68EE26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2BA9C-2326-4502-9248-F2584164B2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171616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E3DFB-38CE-4EEA-9A0B-F9B6E7909E94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84DEF-72FE-49D4-A05F-C2406F9E0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563298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4A00F-E990-43DB-B72D-DC19908E70D2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DA73-9D93-406E-9651-719569CA0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80188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50AFD-834A-4119-ACFB-3B632F7F0E58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8DD88-F079-43B5-9E54-86B350CFD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48991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73A8-E9B2-43BD-B932-D123B382C015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F2AF7-1B1A-4E35-B9E5-42643F833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914454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EF2369-3134-4347-939C-ECE5C3E116E8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692188-4021-4BAC-8104-9EE334223F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BA40BB-20E7-442F-96A9-FC81B845E8AA}" type="datetimeFigureOut">
              <a:rPr lang="ru-RU"/>
              <a:pPr>
                <a:defRPr/>
              </a:pPr>
              <a:t>15.04.2012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F2ED3B-ACE2-43B4-8DDC-7D820821A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9" r:id="rId2"/>
    <p:sldLayoutId id="2147483768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9" r:id="rId9"/>
    <p:sldLayoutId id="2147483765" r:id="rId10"/>
    <p:sldLayoutId id="2147483766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75.gif"/><Relationship Id="rId3" Type="http://schemas.openxmlformats.org/officeDocument/2006/relationships/image" Target="../media/image65.png"/><Relationship Id="rId7" Type="http://schemas.openxmlformats.org/officeDocument/2006/relationships/image" Target="../media/image69.gif"/><Relationship Id="rId12" Type="http://schemas.openxmlformats.org/officeDocument/2006/relationships/image" Target="../media/image74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3.gif"/><Relationship Id="rId5" Type="http://schemas.openxmlformats.org/officeDocument/2006/relationships/image" Target="../media/image67.png"/><Relationship Id="rId10" Type="http://schemas.openxmlformats.org/officeDocument/2006/relationships/image" Target="../media/image72.gif"/><Relationship Id="rId4" Type="http://schemas.openxmlformats.org/officeDocument/2006/relationships/image" Target="../media/image66.png"/><Relationship Id="rId9" Type="http://schemas.openxmlformats.org/officeDocument/2006/relationships/image" Target="../media/image71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13" Type="http://schemas.openxmlformats.org/officeDocument/2006/relationships/image" Target="../media/image78.png"/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12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gif"/><Relationship Id="rId11" Type="http://schemas.openxmlformats.org/officeDocument/2006/relationships/image" Target="../media/image75.gif"/><Relationship Id="rId5" Type="http://schemas.openxmlformats.org/officeDocument/2006/relationships/image" Target="../media/image69.gif"/><Relationship Id="rId10" Type="http://schemas.openxmlformats.org/officeDocument/2006/relationships/image" Target="../media/image74.gif"/><Relationship Id="rId4" Type="http://schemas.openxmlformats.org/officeDocument/2006/relationships/image" Target="../media/image68.png"/><Relationship Id="rId9" Type="http://schemas.openxmlformats.org/officeDocument/2006/relationships/image" Target="../media/image73.gif"/><Relationship Id="rId1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785794"/>
            <a:ext cx="8568952" cy="48167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pattFill prst="wave">
                  <a:fgClr>
                    <a:schemeClr val="accent6">
                      <a:tint val="1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  <a:cs typeface="+mn-cs"/>
              </a:rPr>
              <a:t>праздник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ndara" pitchFamily="34" charset="0"/>
                <a:cs typeface="+mn-cs"/>
              </a:rPr>
              <a:t>Прощай, Азбука</a:t>
            </a:r>
          </a:p>
        </p:txBody>
      </p:sp>
      <p:sp>
        <p:nvSpPr>
          <p:cNvPr id="4" name="Rectangle 10"/>
          <p:cNvSpPr txBox="1">
            <a:spLocks noChangeArrowheads="1"/>
          </p:cNvSpPr>
          <p:nvPr/>
        </p:nvSpPr>
        <p:spPr>
          <a:xfrm>
            <a:off x="0" y="5857892"/>
            <a:ext cx="5940152" cy="69530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0" lang="ru-RU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учитель начальных классов</a:t>
            </a:r>
          </a:p>
          <a:p>
            <a:pPr algn="ctr">
              <a:defRPr/>
            </a:pPr>
            <a:r>
              <a:rPr kumimoji="0" lang="ru-RU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Назина Татьяна Владимировна</a:t>
            </a:r>
            <a:endParaRPr kumimoji="0" lang="ru-RU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77338" cy="67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837" y="692696"/>
            <a:ext cx="8712968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ln>
                  <a:solidFill>
                    <a:schemeClr val="bg2">
                      <a:lumMod val="25000"/>
                    </a:schemeClr>
                  </a:solidFill>
                </a:ln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sessor" pitchFamily="82" charset="0"/>
                <a:cs typeface="+mn-cs"/>
              </a:rPr>
              <a:t>Тобой дорожу я, тебя берегу,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ln>
                  <a:solidFill>
                    <a:schemeClr val="bg2">
                      <a:lumMod val="25000"/>
                    </a:schemeClr>
                  </a:solidFill>
                </a:ln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sessor" pitchFamily="82" charset="0"/>
                <a:cs typeface="+mn-cs"/>
              </a:rPr>
              <a:t>Без книги хорошей я жить не могу.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89691de0b2c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118" y="49733"/>
            <a:ext cx="9327117" cy="818454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3"/>
            <a:ext cx="8136904" cy="3631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ln w="1905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Asessor" pitchFamily="82" charset="0"/>
                <a:cs typeface="+mn-cs"/>
              </a:rPr>
              <a:t>Чему учат в школе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7463"/>
            <a:ext cx="9166225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2700"/>
            <a:ext cx="91757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 descr="C:\Users\Пользователь\Desktop\princesse12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866775"/>
            <a:ext cx="3889375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:\Users\Пользователь\Desktop\Рисунок1 копия копия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98425"/>
            <a:ext cx="2106612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1258887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10" descr="C:\Users\Пользователь\Desktop\82019007_large_897429515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6527">
            <a:off x="277813" y="1076325"/>
            <a:ext cx="26304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0"/>
            <a:ext cx="9291638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9" descr="C:\Users\Пользователь\Desktop\8a193d1f31f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268413"/>
            <a:ext cx="40322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C:\Users\Пользователь\Desktop\8a193d1f31f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9299">
            <a:off x="-527050" y="577850"/>
            <a:ext cx="4032250" cy="372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C:\Users\Пользователь\Desktop\8a193d1f31f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50656">
            <a:off x="1854201" y="881062"/>
            <a:ext cx="40322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9228137" cy="612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21050691">
            <a:off x="1802362" y="1649539"/>
            <a:ext cx="6084168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>
                <a:latin typeface="+mn-lt"/>
                <a:cs typeface="+mn-cs"/>
              </a:rPr>
              <a:t>Я Азбуку у вас украла</a:t>
            </a:r>
            <a:endParaRPr lang="ru-RU" sz="36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>
                <a:latin typeface="+mn-lt"/>
                <a:cs typeface="+mn-cs"/>
              </a:rPr>
              <a:t>Ее названье разобрала</a:t>
            </a:r>
            <a:endParaRPr lang="ru-RU" sz="36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>
                <a:latin typeface="+mn-lt"/>
                <a:cs typeface="+mn-cs"/>
              </a:rPr>
              <a:t> Как все буквы соберете,</a:t>
            </a:r>
            <a:endParaRPr lang="ru-RU" sz="36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>
                <a:latin typeface="+mn-lt"/>
                <a:cs typeface="+mn-cs"/>
              </a:rPr>
              <a:t> Быстро Азбуку найдёте.</a:t>
            </a:r>
            <a:endParaRPr lang="ru-RU" sz="36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>
                <a:latin typeface="+mn-lt"/>
                <a:cs typeface="+mn-cs"/>
              </a:rPr>
              <a:t>                                                                              </a:t>
            </a:r>
            <a:endParaRPr lang="ru-RU" sz="3600" b="1" spc="60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Пользователь\Desktop\cb9aecbf0be3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14400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33"/>
          <a:stretch>
            <a:fillRect/>
          </a:stretch>
        </p:blipFill>
        <p:spPr bwMode="auto">
          <a:xfrm>
            <a:off x="0" y="0"/>
            <a:ext cx="9753600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168275"/>
            <a:ext cx="2328862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 descr="C:\Users\Пользователь\Desktop\81859 копия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1700"/>
            <a:ext cx="6923087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68560" y="1575728"/>
            <a:ext cx="3312368" cy="4508927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70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65100">
                    <a:srgbClr val="FFFF00">
                      <a:alpha val="95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+mn-lt"/>
                <a:cs typeface="+mn-cs"/>
              </a:rPr>
              <a:t>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6345" y="664829"/>
            <a:ext cx="3024336" cy="5386090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40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65100">
                    <a:srgbClr val="FFFF00">
                      <a:alpha val="95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+mn-lt"/>
                <a:cs typeface="+mn-cs"/>
              </a:rPr>
              <a:t>з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617921"/>
            <a:ext cx="3024336" cy="4508927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70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65100">
                    <a:srgbClr val="FFFF00">
                      <a:alpha val="95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+mn-lt"/>
                <a:cs typeface="+mn-cs"/>
              </a:rPr>
              <a:t>б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89354" y="203197"/>
            <a:ext cx="3024336" cy="4508927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70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65100">
                    <a:srgbClr val="FFFF00">
                      <a:alpha val="95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+mn-lt"/>
                <a:cs typeface="+mn-cs"/>
              </a:rPr>
              <a:t>у</a:t>
            </a:r>
          </a:p>
        </p:txBody>
      </p:sp>
      <p:sp>
        <p:nvSpPr>
          <p:cNvPr id="8" name="Прямоугольник 7"/>
          <p:cNvSpPr/>
          <p:nvPr/>
        </p:nvSpPr>
        <p:spPr>
          <a:xfrm rot="174212">
            <a:off x="5202734" y="218438"/>
            <a:ext cx="2831817" cy="5386090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40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65100">
                    <a:srgbClr val="FFFF00">
                      <a:alpha val="95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+mn-lt"/>
                <a:cs typeface="+mn-cs"/>
              </a:rPr>
              <a:t>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980729"/>
            <a:ext cx="3744416" cy="4508927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70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65100">
                    <a:srgbClr val="FFFF00">
                      <a:alpha val="95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+mn-lt"/>
                <a:cs typeface="+mn-cs"/>
              </a:rPr>
              <a:t>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63" r="-1801"/>
          <a:stretch>
            <a:fillRect/>
          </a:stretch>
        </p:blipFill>
        <p:spPr bwMode="auto">
          <a:xfrm>
            <a:off x="-1588" y="0"/>
            <a:ext cx="9326563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28648"/>
            <a:ext cx="8712968" cy="550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spc="60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essor" pitchFamily="82" charset="0"/>
                <a:cs typeface="+mn-cs"/>
              </a:rPr>
              <a:t>Первый класс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spc="60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essor" pitchFamily="82" charset="0"/>
                <a:cs typeface="+mn-cs"/>
              </a:rPr>
              <a:t>Пригласил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spc="60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essor" pitchFamily="82" charset="0"/>
                <a:cs typeface="+mn-cs"/>
              </a:rPr>
              <a:t>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spc="60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essor" pitchFamily="82" charset="0"/>
                <a:cs typeface="+mn-cs"/>
              </a:rPr>
              <a:t>праздник вас.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2" descr="D:\анимашки\животные\насекомые\butterfly2-16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492375"/>
            <a:ext cx="56022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D:\анимашки\животные\насекомые\butterfly2-16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82420">
            <a:off x="318294" y="1799432"/>
            <a:ext cx="56022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Users\Пользователь\Desktop\30204059 копия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181350"/>
            <a:ext cx="36766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628775"/>
            <a:ext cx="210185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48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 descr="C:\Users\Пользователь\Desktop\0_66fed_7eb7a3df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92075"/>
            <a:ext cx="5292725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17463"/>
            <a:ext cx="9078913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330777"/>
            <a:ext cx="9832968" cy="3631763"/>
          </a:xfrm>
          <a:prstGeom prst="rect">
            <a:avLst/>
          </a:prstGeom>
        </p:spPr>
        <p:txBody>
          <a:bodyPr>
            <a:spAutoFit/>
            <a:scene3d>
              <a:camera prst="perspectiveContrastingRightFacing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sessor" pitchFamily="82" charset="0"/>
                <a:cs typeface="+mn-cs"/>
              </a:rPr>
              <a:t>Как хорошо уметь читать!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810" y="1268760"/>
            <a:ext cx="8992197" cy="3631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spc="60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sessor" pitchFamily="82" charset="0"/>
                <a:cs typeface="+mn-cs"/>
              </a:rPr>
              <a:t>Книга-лучший друг</a:t>
            </a:r>
          </a:p>
        </p:txBody>
      </p:sp>
      <p:pic>
        <p:nvPicPr>
          <p:cNvPr id="29700" name="Picture 28" descr="twinkle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4006">
            <a:off x="604838" y="1333500"/>
            <a:ext cx="8651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8" descr="twinkle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15139">
            <a:off x="1250950" y="2787650"/>
            <a:ext cx="8651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8" descr="twinkle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0561">
            <a:off x="2547938" y="5978525"/>
            <a:ext cx="8651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8" descr="twinkle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4972">
            <a:off x="6437313" y="2787650"/>
            <a:ext cx="8651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8" descr="twinkle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045">
            <a:off x="6148388" y="541338"/>
            <a:ext cx="8651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8" descr="twinkle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9108">
            <a:off x="6797675" y="5481638"/>
            <a:ext cx="8651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9" descr="94087a008b0d7e9243e6b1ddf3ccbc94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7493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39" descr="94087a008b0d7e9243e6b1ddf3ccbc94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35305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39" descr="94087a008b0d7e9243e6b1ddf3ccbc94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2371725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773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5" descr="C:\Users\Пользователь\Desktop\20bfbc32cd40293033c0a9b935b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-98425"/>
            <a:ext cx="7056437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24744"/>
            <a:ext cx="8892480" cy="2347346"/>
          </a:xfrm>
          <a:prstGeom prst="rect">
            <a:avLst/>
          </a:prstGeom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800" b="1" dirty="0">
                <a:ln w="1905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Asessor" pitchFamily="82" charset="0"/>
                <a:cs typeface="+mn-cs"/>
              </a:rPr>
              <a:t>Поздравляем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74" r="28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8552" y="332656"/>
            <a:ext cx="10876576" cy="5201424"/>
          </a:xfrm>
          <a:prstGeom prst="rect">
            <a:avLst/>
          </a:prstGeom>
        </p:spPr>
        <p:txBody>
          <a:bodyPr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sessor" pitchFamily="82" charset="0"/>
                <a:cs typeface="+mn-cs"/>
              </a:rPr>
              <a:t>Взрослые и   дети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55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109538"/>
            <a:ext cx="3398837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4" descr="C:\Users\Пользователь\Desktop\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1773238"/>
            <a:ext cx="24257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C:\Users\Пользователь\Desktop\i1 копия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501900"/>
            <a:ext cx="25034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C:\Users\Пользователь\Desktop\i копия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40088"/>
            <a:ext cx="253206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06491" y="116632"/>
            <a:ext cx="8902779" cy="2384888"/>
          </a:xfrm>
          <a:prstGeom prst="rect">
            <a:avLst/>
          </a:prstGeom>
          <a:noFill/>
        </p:spPr>
        <p:txBody>
          <a:bodyPr>
            <a:prstTxWarp prst="textCanUp">
              <a:avLst/>
            </a:prstTxWarp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65100">
                    <a:srgbClr val="FFFF00">
                      <a:alpha val="95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Asessor" pitchFamily="82" charset="0"/>
                <a:cs typeface="+mn-cs"/>
              </a:rPr>
              <a:t>Прощай,</a:t>
            </a:r>
          </a:p>
        </p:txBody>
      </p:sp>
      <p:pic>
        <p:nvPicPr>
          <p:cNvPr id="34823" name="Picture 5" descr="C:\Users\Пользователь\Desktop\i5 копия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33613"/>
            <a:ext cx="280828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" descr="C:\Users\Пользователь\Desktop\0_66fed_7eb7a3df_XL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13" y="3240088"/>
            <a:ext cx="34655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C:\Users\Пользователь\Desktop\i3 копия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40088"/>
            <a:ext cx="25146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мои фотографии\рамки\фоны а\фоны мульт\3679542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C:\Users\Пользователь\Desktop\anime16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608138"/>
            <a:ext cx="4249737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481013"/>
            <a:ext cx="2981325" cy="387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944" y="315822"/>
            <a:ext cx="6368806" cy="18620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sessor" pitchFamily="82" charset="0"/>
                <a:cs typeface="+mn-cs"/>
              </a:rPr>
              <a:t>Прощай,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29939" y="2708920"/>
            <a:ext cx="6884129" cy="26468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sessor" pitchFamily="82" charset="0"/>
                <a:cs typeface="+mn-cs"/>
              </a:rPr>
              <a:t>Азбука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48680"/>
            <a:ext cx="8568952" cy="4339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pattFill prst="wave">
                  <a:fgClr>
                    <a:schemeClr val="accent6">
                      <a:tint val="1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sessor" pitchFamily="82" charset="0"/>
                <a:cs typeface="+mn-cs"/>
              </a:rPr>
              <a:t>Моя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pattFill prst="wave">
                  <a:fgClr>
                    <a:schemeClr val="accent6">
                      <a:tint val="1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sessor" pitchFamily="82" charset="0"/>
                <a:cs typeface="+mn-cs"/>
              </a:rPr>
              <a:t>Россия</a:t>
            </a:r>
            <a:endParaRPr lang="ru-RU" sz="115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sessor" pitchFamily="82" charset="0"/>
              <a:cs typeface="+mn-cs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Пользователь\Desktop\skazki-0137 копия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050"/>
            <a:ext cx="5715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875"/>
            <a:ext cx="91821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Пользователь\Desktop\0_4760c_78249c94_L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988"/>
            <a:ext cx="4087813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D:\анимашки\растения\flowers15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87913"/>
            <a:ext cx="9429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D:\анимашки\растения\f111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157788"/>
            <a:ext cx="127000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анимашки\растения\f111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4483100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D:\анимашки\растения\flowers15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5310188"/>
            <a:ext cx="9429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D:\анимашки\растения\яч.gif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3419475"/>
            <a:ext cx="1169988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D:\анимашки\растения\130.gif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5303838"/>
            <a:ext cx="136048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D:\анимашки\растения\130.gif"/>
          <p:cNvPicPr>
            <a:picLocks noChangeAspect="1" noChangeArrowheads="1" noCrop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5367338"/>
            <a:ext cx="1238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D:\анимашки\растения\ъ.gif"/>
          <p:cNvPicPr>
            <a:picLocks noChangeAspect="1" noChangeArrowheads="1" noCrop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229100"/>
            <a:ext cx="14287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D:\анимашки\растения\ъ.gif"/>
          <p:cNvPicPr>
            <a:picLocks noChangeAspect="1" noChangeArrowheads="1" noCrop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4229100"/>
            <a:ext cx="14287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0"/>
            <a:ext cx="91900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3175"/>
            <a:ext cx="9183688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Пользователь\Desktop\0_4760c_78249c94_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988"/>
            <a:ext cx="4087813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D:\анимашки\растения\flowers15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87913"/>
            <a:ext cx="9429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D:\анимашки\растения\f111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157788"/>
            <a:ext cx="127000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анимашки\растения\f111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4483100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D:\анимашки\растения\flowers15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5310188"/>
            <a:ext cx="9429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D:\анимашки\растения\яч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3419475"/>
            <a:ext cx="1169988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D:\анимашки\растения\130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5303838"/>
            <a:ext cx="136048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D:\анимашки\растения\130.gif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5367338"/>
            <a:ext cx="1238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D:\анимашки\растения\ъ.gif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229100"/>
            <a:ext cx="14287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D:\анимашки\растения\ъ.gif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4229100"/>
            <a:ext cx="14287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3175"/>
            <a:ext cx="9469438" cy="691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Пользователь\Desktop\5416090- копия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501900"/>
            <a:ext cx="87693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:\Users\Пользователь\Desktop\0_4760c_78249c94_L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495300"/>
            <a:ext cx="334645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8" presetClass="emph" presetSubtype="0" repeatCount="2000" accel="49000" decel="4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8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3175"/>
            <a:ext cx="92170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404664"/>
            <a:ext cx="6474542" cy="6227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Автор: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Назина Татьяна Владимировна, учитель начальных классов МБОУ «СОШ№3» г.Нового Оскола Белгородской Области</a:t>
            </a: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Используемые источники: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картинки </a:t>
            </a: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– интернет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Презентация опубликована на сайте – </a:t>
            </a:r>
            <a:r>
              <a:rPr lang="en-US" sz="24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viki.rdf.ru</a:t>
            </a:r>
            <a:endParaRPr lang="ru-RU" sz="2400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ru-RU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+mn-lt"/>
                <a:cs typeface="+mn-cs"/>
              </a:rPr>
              <a:t>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3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Documents and Settings\Дарья\Local Settings\Temporary Internet Files\Content.IE5\WHCB0VGN\MCj04233070000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3960813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Дарья\Local Settings\Temporary Internet Files\Content.IE5\UTOJQTE5\MCj04233090000[1]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0663"/>
            <a:ext cx="3600450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57163"/>
            <a:ext cx="4657725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7" descr="AZB_1k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528">
            <a:off x="693738" y="3038475"/>
            <a:ext cx="2297112" cy="32718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12" descr="1kYa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210">
            <a:off x="5140325" y="3278188"/>
            <a:ext cx="1962150" cy="2779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3" descr="1kYa0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3281363"/>
            <a:ext cx="1968500" cy="2806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4" descr="1kYa0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387">
            <a:off x="6705600" y="3581400"/>
            <a:ext cx="1905000" cy="27193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D:\анимашки\воздушные шары\4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2070100"/>
            <a:ext cx="3005137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251520" y="414566"/>
            <a:ext cx="8784976" cy="3014434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978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sessor" pitchFamily="82" charset="0"/>
                <a:cs typeface="Arial"/>
              </a:rPr>
              <a:t>Азбука -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sessor" pitchFamily="82" charset="0"/>
                <a:cs typeface="Arial"/>
              </a:rPr>
              <a:t>ступенька к мудрости</a:t>
            </a:r>
          </a:p>
        </p:txBody>
      </p:sp>
      <p:pic>
        <p:nvPicPr>
          <p:cNvPr id="10249" name="Picture 13" descr="C:\Users\Пользователь\Desktop\sun066.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414338"/>
            <a:ext cx="16065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251520" y="764704"/>
            <a:ext cx="8784976" cy="3014434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978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sessor" pitchFamily="82" charset="0"/>
                <a:cs typeface="Arial"/>
              </a:rPr>
              <a:t>Спасибо!</a:t>
            </a: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sessor" pitchFamily="82" charset="0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 descr="C:\Users\Пользователь\Desktop\kniga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6050"/>
            <a:ext cx="8569325" cy="66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Пользователь\Desktop\dewozka zitae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333375"/>
            <a:ext cx="905192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8900"/>
            <a:ext cx="6913563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збу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Азбука</Template>
  <TotalTime>19</TotalTime>
  <Words>119</Words>
  <Application>Microsoft Office PowerPoint</Application>
  <PresentationFormat>Экран (4:3)</PresentationFormat>
  <Paragraphs>48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Азбука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viki</cp:lastModifiedBy>
  <cp:revision>4</cp:revision>
  <dcterms:created xsi:type="dcterms:W3CDTF">2012-04-01T07:04:09Z</dcterms:created>
  <dcterms:modified xsi:type="dcterms:W3CDTF">2012-04-15T13:25:48Z</dcterms:modified>
</cp:coreProperties>
</file>