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2" r:id="rId3"/>
    <p:sldId id="261" r:id="rId4"/>
    <p:sldId id="260" r:id="rId5"/>
    <p:sldId id="259" r:id="rId6"/>
    <p:sldId id="258" r:id="rId7"/>
    <p:sldId id="267" r:id="rId8"/>
    <p:sldId id="266" r:id="rId9"/>
    <p:sldId id="265" r:id="rId10"/>
    <p:sldId id="264" r:id="rId11"/>
    <p:sldId id="263" r:id="rId12"/>
    <p:sldId id="257" r:id="rId13"/>
    <p:sldId id="270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8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109C1-38D0-4AF6-A42B-C20A29893D04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BE55C-FE84-442C-81F8-BFF0A61FB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D:\mygeography\Презентации\Австралия\Flag_of_Australi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547" y="214290"/>
            <a:ext cx="8938655" cy="660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koala_ea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056272" y="1857364"/>
            <a:ext cx="5267776" cy="3786214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Путешествие по Австралии</a:t>
            </a:r>
            <a:br>
              <a:rPr lang="ru-RU" dirty="0" smtClean="0"/>
            </a:br>
            <a:r>
              <a:rPr lang="ru-RU" sz="3100" dirty="0" smtClean="0">
                <a:solidFill>
                  <a:schemeClr val="bg1"/>
                </a:solidFill>
              </a:rPr>
              <a:t>(7 класс)</a:t>
            </a:r>
            <a:endParaRPr lang="ru-RU" sz="31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214942" y="5214950"/>
            <a:ext cx="3629044" cy="1700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МКОУ СОШ№4с. Киевка, </a:t>
            </a:r>
            <a:r>
              <a:rPr lang="ru-RU" smtClean="0"/>
              <a:t>учитель географии</a:t>
            </a:r>
            <a:endParaRPr lang="ru-RU" dirty="0" smtClean="0"/>
          </a:p>
          <a:p>
            <a:pPr algn="ctr"/>
            <a:r>
              <a:rPr lang="ru-RU" dirty="0" err="1" smtClean="0"/>
              <a:t>Гутор</a:t>
            </a:r>
            <a:r>
              <a:rPr lang="ru-RU" dirty="0" smtClean="0"/>
              <a:t> Г. 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:\mygeography\Презентации\Австралия\Flag_of_Australi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Города Австралии</a:t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Picture 6" descr="map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68" y="1214422"/>
            <a:ext cx="5229220" cy="417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142984"/>
            <a:ext cx="28575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В больших и малых городах проживает большинство австралийцев — 85 %, или почти 16 миллионов человек. Большая часть из них (более 12 миллионов) являются жителями 5 мегаполисов с населением более миллиона человек: Сидней, Мельбурн, </a:t>
            </a:r>
            <a:r>
              <a:rPr lang="ru-RU" b="1" dirty="0" err="1" smtClean="0">
                <a:solidFill>
                  <a:schemeClr val="bg1"/>
                </a:solidFill>
              </a:rPr>
              <a:t>Брисбен</a:t>
            </a:r>
            <a:r>
              <a:rPr lang="ru-RU" b="1" dirty="0" smtClean="0">
                <a:solidFill>
                  <a:schemeClr val="bg1"/>
                </a:solidFill>
              </a:rPr>
              <a:t>, Перт и Аделаида.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eng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86050" y="4429132"/>
            <a:ext cx="364333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895" y="0"/>
            <a:ext cx="863682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Канберра — столица Австралии (Австралийского союза), административный, научный и культурный центр государства.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Население более 345 тыс. человек.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5" descr="D:\mygeography\Презентации\Австралия\kanberra_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714488"/>
            <a:ext cx="4214842" cy="308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:\mygeography\Презентации\Австралия\kanberra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2357430"/>
            <a:ext cx="378621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t1.diets.ru/data/cache/2012jul/24/17/895818_91270-700x50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85728"/>
            <a:ext cx="850112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Сидней — крупнейший город Австралии. Площадь – 12 тыс. км².</a:t>
            </a:r>
            <a:br>
              <a:rPr lang="ru-RU" sz="2800" dirty="0" smtClean="0"/>
            </a:br>
            <a:r>
              <a:rPr lang="ru-RU" sz="2800" dirty="0" smtClean="0"/>
              <a:t>Население - 4,50 мил чел.</a:t>
            </a:r>
            <a:endParaRPr lang="ru-RU" sz="2800" dirty="0"/>
          </a:p>
        </p:txBody>
      </p:sp>
      <p:pic>
        <p:nvPicPr>
          <p:cNvPr id="5" name="Picture 8" descr="hote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285992"/>
            <a:ext cx="5643602" cy="420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eng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1643050"/>
            <a:ext cx="428628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t1.diets.ru/data/cache/2012jul/24/17/895818_91270-700x50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Мельбурн — второй по величине город Австралии, столица штата Виктория, расположившаяся вокруг залива </a:t>
            </a:r>
            <a:r>
              <a:rPr lang="ru-RU" sz="2400" dirty="0" err="1" smtClean="0">
                <a:solidFill>
                  <a:schemeClr val="bg1"/>
                </a:solidFill>
              </a:rPr>
              <a:t>Порт-Филлип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14" descr="eng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2585" y="1428736"/>
            <a:ext cx="464713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mygeography\Презентации\Австралия\melbur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6" y="2857496"/>
            <a:ext cx="4836611" cy="347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UserXP\Рабочий стол\картинки австралии\lirohvost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938" y="1"/>
            <a:ext cx="9151938" cy="680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ВСПОМНИТЕ!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/>
              <a:t>Листья этого дерева повернуты ребром к солнцу и дают мало тени.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/>
              <a:t>Яйцекладущее млекопитающее , похожее на ежа.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/>
              <a:t>Красивая птица с самым большим числом перьев.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/>
              <a:t>Хвост этой птицы похож на музыкальный инструмент.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/>
              <a:t>Очень привередливый в еде медведь.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/>
              <a:t>Крупный страус.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/>
              <a:t>Низкорослые колючие заросли акации и эвкалипта.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/>
              <a:t>Главное сумчатое животное Австралии.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/>
              <a:t>Деревья имеют длинные корни, являются «живым насосом».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/>
              <a:t> Домашние животные, завезенные европейцами и ставшие национальным бедствием.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ngaroo977frame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1707" y="285728"/>
            <a:ext cx="8618011" cy="62007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Составьте памятку для туристов, отправляющихся в Австралию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Географическое положение </a:t>
            </a:r>
            <a:endParaRPr lang="ru-RU" dirty="0"/>
          </a:p>
        </p:txBody>
      </p:sp>
      <p:pic>
        <p:nvPicPr>
          <p:cNvPr id="4" name="Содержимое 3" descr="http://festival.1september.ru/articles/630203/Image7983.gif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0496" y="1500174"/>
            <a:ext cx="4857784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500174"/>
            <a:ext cx="38576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     Название материка происходит от латинского слова </a:t>
            </a:r>
            <a:r>
              <a:rPr lang="ru-RU" sz="1600" b="1" dirty="0" err="1" smtClean="0">
                <a:solidFill>
                  <a:schemeClr val="bg1"/>
                </a:solidFill>
              </a:rPr>
              <a:t>australis</a:t>
            </a:r>
            <a:r>
              <a:rPr lang="ru-RU" sz="1600" b="1" dirty="0" smtClean="0">
                <a:solidFill>
                  <a:schemeClr val="bg1"/>
                </a:solidFill>
              </a:rPr>
              <a:t> - “южный”. </a:t>
            </a:r>
          </a:p>
          <a:p>
            <a:pPr eaLnBrk="0" hangingPunct="0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Это самый малый материк земного шара (7,6 млн. км</a:t>
            </a:r>
            <a:r>
              <a:rPr lang="ru-RU" sz="1600" b="1" baseline="30000" dirty="0" smtClean="0">
                <a:solidFill>
                  <a:schemeClr val="bg1"/>
                </a:solidFill>
              </a:rPr>
              <a:t>2</a:t>
            </a:r>
            <a:r>
              <a:rPr lang="ru-RU" sz="1600" b="1" dirty="0" smtClean="0">
                <a:solidFill>
                  <a:schemeClr val="bg1"/>
                </a:solidFill>
              </a:rPr>
              <a:t>).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Почти посередине материк пересекается южным тропиком. Поэтому основная часть материка расположена в жарком тепловом поясе. </a:t>
            </a:r>
          </a:p>
          <a:p>
            <a:pPr eaLnBrk="0" hangingPunct="0">
              <a:defRPr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Южные берега Австралии омывает Большой Австралийский залив. </a:t>
            </a:r>
          </a:p>
          <a:p>
            <a:pPr eaLnBrk="0" hangingPunct="0">
              <a:defRPr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eaLnBrk="0" hangingPunct="0">
              <a:defRPr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Австралию омывают теплые воды Индийского и Тихого океанов с высокими температурами на поверхности (летом +24°С, зимой около +20°С).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материка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clrChange>
              <a:clrFrom>
                <a:srgbClr val="C0C000"/>
              </a:clrFrom>
              <a:clrTo>
                <a:srgbClr val="C0C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571612"/>
            <a:ext cx="4929222" cy="45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1166843"/>
            <a:ext cx="35719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Известные пустыни: </a:t>
            </a:r>
            <a:r>
              <a:rPr lang="ru-RU" dirty="0" smtClean="0">
                <a:solidFill>
                  <a:schemeClr val="bg1"/>
                </a:solidFill>
              </a:rPr>
              <a:t>Большая Песчаная пустыня, Большая пустыня Виктория. 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На востоке материка находятся сильно разрушенные, невысокие горы — Большой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Водораздельный хребет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(с максимальной высотой 2228 м). Вершины гор имеют куполообразную форму. Восточные склоны гор круто обрываются к морю, западные — более пологие. </a:t>
            </a:r>
          </a:p>
          <a:p>
            <a:pPr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Австралия — единственный материк,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где нет действующих вулканов и 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современного оледенения.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1450" y="1285860"/>
            <a:ext cx="590864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Самый засушливый материк!?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1428736"/>
            <a:ext cx="3432464" cy="29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Documents and Settings\UserXP\Рабочий стол\картинки австралии\casuarina equisetifolia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4214818"/>
            <a:ext cx="314667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Флора и фауна Австралии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829576" cy="100013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dirty="0" smtClean="0"/>
              <a:t>Из примерно 12 тысяч видов растений и животных Австралии около 9 тысяч — эндемики. 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86182" y="2072748"/>
            <a:ext cx="4814900" cy="383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UserXP\Рабочий стол\картинки австралии\2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071810"/>
            <a:ext cx="4429123" cy="333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240px-Taipan_men%C5%A1%C3%A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3" y="214290"/>
            <a:ext cx="8786874" cy="623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интересно!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614602" cy="37576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Многие животные изображены на монетах страны: ехидна – на монете в 10 центов утконос – в 20 центов</a:t>
            </a:r>
          </a:p>
          <a:p>
            <a:endParaRPr lang="ru-RU" sz="2400" dirty="0"/>
          </a:p>
        </p:txBody>
      </p:sp>
      <p:pic>
        <p:nvPicPr>
          <p:cNvPr id="4" name="Picture 22" descr="C:\Documents and Settings\UserXP\Рабочий стол\картинки австралии\echidn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1142984"/>
            <a:ext cx="4071936" cy="285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Documents and Settings\UserXP\Рабочий стол\картинки австралии\platypu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68" y="3786190"/>
            <a:ext cx="3929058" cy="278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Страус эму и кенгуру – части государственного герба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Picture 7" descr="Новый рисуно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357298"/>
            <a:ext cx="29622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1428736"/>
            <a:ext cx="53292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ken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3714752"/>
            <a:ext cx="2923143" cy="247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D:\mygeography\Презентации\Австралия\Emu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29322" y="4143380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71736" y="3500438"/>
            <a:ext cx="3814763" cy="292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05305705212405005704905205305505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14290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Самое высокое и быстрорастущее дерево в мире – эвкалипт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3" descr="i?id=21258626&amp;tov=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6" y="3092858"/>
            <a:ext cx="2500330" cy="345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koala"/>
          <p:cNvPicPr>
            <a:picLocks noChangeAspect="1" noChangeArrowheads="1"/>
          </p:cNvPicPr>
          <p:nvPr/>
        </p:nvPicPr>
        <p:blipFill>
          <a:blip r:embed="rId4" cstate="screen"/>
          <a:srcRect l="2243" t="1701" r="2243" b="1701"/>
          <a:stretch>
            <a:fillRect/>
          </a:stretch>
        </p:blipFill>
        <p:spPr>
          <a:xfrm>
            <a:off x="428596" y="2500306"/>
            <a:ext cx="3229369" cy="400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DSCF01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261" y="0"/>
            <a:ext cx="8948037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Население Австралии 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482416" y="1428737"/>
            <a:ext cx="3168785" cy="2143140"/>
          </a:xfrm>
          <a:noFill/>
        </p:spPr>
      </p:pic>
      <p:pic>
        <p:nvPicPr>
          <p:cNvPr id="5" name="Picture 5" descr="abo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2428868"/>
            <a:ext cx="3071834" cy="200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eng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9256" y="4071942"/>
            <a:ext cx="30432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1643050"/>
            <a:ext cx="3357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На материке находится государство-Австралийский Союз. В Австралии проживает более18 мил человек. В основном страна заселена европейцами (среди них большинство англичане и ирландцы - 95%), азиаты составляют 4%, аборигены - 1%.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</TotalTime>
  <Words>382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Путешествие по Австралии (7 класс)</vt:lpstr>
      <vt:lpstr>Географическое положение </vt:lpstr>
      <vt:lpstr>Природа материка</vt:lpstr>
      <vt:lpstr>Самый засушливый материк!?</vt:lpstr>
      <vt:lpstr>Флора и фауна Австралии</vt:lpstr>
      <vt:lpstr>Это интересно!</vt:lpstr>
      <vt:lpstr>Страус эму и кенгуру – части государственного герба </vt:lpstr>
      <vt:lpstr>Самое высокое и быстрорастущее дерево в мире – эвкалипт </vt:lpstr>
      <vt:lpstr>Население Австралии </vt:lpstr>
      <vt:lpstr>Города Австралии </vt:lpstr>
      <vt:lpstr>Канберра — столица Австралии (Австралийского союза), административный, научный и культурный центр государства.  Население более 345 тыс. человек. </vt:lpstr>
      <vt:lpstr>Сидней — крупнейший город Австралии. Площадь – 12 тыс. км². Население - 4,50 мил чел.</vt:lpstr>
      <vt:lpstr>Мельбурн — второй по величине город Австралии, столица штата Виктория, расположившаяся вокруг залива Порт-Филлип.</vt:lpstr>
      <vt:lpstr>ВСПОМНИТЕ!</vt:lpstr>
      <vt:lpstr>Д/З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Австралии</dc:title>
  <cp:lastModifiedBy>UserXP</cp:lastModifiedBy>
  <cp:revision>30</cp:revision>
  <dcterms:modified xsi:type="dcterms:W3CDTF">2014-02-24T19:39:01Z</dcterms:modified>
</cp:coreProperties>
</file>