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65" r:id="rId2"/>
    <p:sldId id="268" r:id="rId3"/>
    <p:sldId id="258" r:id="rId4"/>
    <p:sldId id="259" r:id="rId5"/>
    <p:sldId id="269" r:id="rId6"/>
    <p:sldId id="262" r:id="rId7"/>
    <p:sldId id="272" r:id="rId8"/>
    <p:sldId id="261" r:id="rId9"/>
    <p:sldId id="263" r:id="rId10"/>
    <p:sldId id="264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3E298-8761-413D-A4A6-B4B98BB61B81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C180C-B486-4D08-94F0-7AEC25544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11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C180C-B486-4D08-94F0-7AEC25544A2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36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619AD1-52D8-44A9-A86D-8E3E7107E39F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2CF31-7C05-4325-A515-90F66C3838D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619AD1-52D8-44A9-A86D-8E3E7107E39F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2CF31-7C05-4325-A515-90F66C3838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619AD1-52D8-44A9-A86D-8E3E7107E39F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2CF31-7C05-4325-A515-90F66C3838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619AD1-52D8-44A9-A86D-8E3E7107E39F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2CF31-7C05-4325-A515-90F66C3838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619AD1-52D8-44A9-A86D-8E3E7107E39F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2CF31-7C05-4325-A515-90F66C3838D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619AD1-52D8-44A9-A86D-8E3E7107E39F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2CF31-7C05-4325-A515-90F66C3838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619AD1-52D8-44A9-A86D-8E3E7107E39F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2CF31-7C05-4325-A515-90F66C3838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619AD1-52D8-44A9-A86D-8E3E7107E39F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2CF31-7C05-4325-A515-90F66C3838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619AD1-52D8-44A9-A86D-8E3E7107E39F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2CF31-7C05-4325-A515-90F66C3838D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619AD1-52D8-44A9-A86D-8E3E7107E39F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2CF31-7C05-4325-A515-90F66C3838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619AD1-52D8-44A9-A86D-8E3E7107E39F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2CF31-7C05-4325-A515-90F66C3838D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8619AD1-52D8-44A9-A86D-8E3E7107E39F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802CF31-7C05-4325-A515-90F66C3838D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\Downloads\жара\skachat_besplatno_prezentaciya_na_temu_lekarstvennye_rasteni_2030_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31540" y="-398204"/>
            <a:ext cx="8280920" cy="324036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endParaRPr lang="ru-RU" dirty="0" smtClean="0"/>
          </a:p>
          <a:p>
            <a:pPr marL="82296" indent="0" algn="ctr">
              <a:buNone/>
            </a:pPr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Засуха. </a:t>
            </a:r>
          </a:p>
          <a:p>
            <a:pPr marL="82296" indent="0" algn="ctr">
              <a:buNone/>
            </a:pPr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Сильная жара</a:t>
            </a:r>
            <a:endParaRPr lang="ru-RU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099" name="Picture 3" descr="C:\Users\A\Downloads\жара\102411247_4908909_Zhar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894" y="2634752"/>
            <a:ext cx="3600400" cy="4223248"/>
          </a:xfrm>
          <a:prstGeom prst="rect">
            <a:avLst/>
          </a:prstGeom>
          <a:noFill/>
          <a:effectLst>
            <a:softEdge rad="330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40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\Downloads\жара\fokina_l-p-shablon_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09" y="0"/>
            <a:ext cx="9185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6024" y="764704"/>
            <a:ext cx="8748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libri" pitchFamily="34" charset="0"/>
              </a:rPr>
              <a:t>ДЕЙСТВИЕ ПОСЛЕ </a:t>
            </a:r>
            <a:r>
              <a:rPr lang="ru-RU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libri" pitchFamily="34" charset="0"/>
              </a:rPr>
              <a:t>ЗАСУХИ </a:t>
            </a: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libri" pitchFamily="34" charset="0"/>
              </a:rPr>
              <a:t>, СИЛЬНОЙ ЖАРЫ: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653" y="1700808"/>
            <a:ext cx="8856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</a:rPr>
              <a:t>Свяжитесь с местными органами власти для получения информации о стихийном бедствии и об оказываемой населению помощи. Будьте готовы к тому, что бедствие может повториться</a:t>
            </a:r>
            <a:r>
              <a:rPr lang="ru-RU" sz="3200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3315" name="Picture 3" descr="C:\Users\A\Downloads\жара\2013-07-0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43107"/>
            <a:ext cx="4680520" cy="298393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0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\Downloads\жара\0012-012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9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\Downloads\жара\fokina_l-p-shablon_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49"/>
            <a:ext cx="9144000" cy="68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844824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1) Понятие засухи. Сильная жара.</a:t>
            </a: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2) Как подготовиться к засухе, сильной жаре. </a:t>
            </a: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3) Как действовать во время засухи ,при сильной жаре. </a:t>
            </a: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4) Как действовать после засухи, сильной жары. 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3658" y="582185"/>
            <a:ext cx="4245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u="sng" dirty="0" smtClean="0">
                <a:solidFill>
                  <a:srgbClr val="FF0000"/>
                </a:solidFill>
                <a:latin typeface="Calibri" pitchFamily="34" charset="0"/>
              </a:rPr>
              <a:t>Содержание:</a:t>
            </a:r>
            <a:endParaRPr lang="ru-RU" sz="4400" b="1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020272" y="597653"/>
            <a:ext cx="1008112" cy="103114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2" name="Минус 21"/>
          <p:cNvSpPr/>
          <p:nvPr/>
        </p:nvSpPr>
        <p:spPr>
          <a:xfrm rot="1251351">
            <a:off x="5909948" y="570553"/>
            <a:ext cx="1656184" cy="261706"/>
          </a:xfrm>
          <a:prstGeom prst="mathMinu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Минус 23"/>
          <p:cNvSpPr/>
          <p:nvPr/>
        </p:nvSpPr>
        <p:spPr>
          <a:xfrm rot="3156097">
            <a:off x="6922054" y="1540300"/>
            <a:ext cx="1656184" cy="261706"/>
          </a:xfrm>
          <a:prstGeom prst="mathMinu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Минус 24"/>
          <p:cNvSpPr/>
          <p:nvPr/>
        </p:nvSpPr>
        <p:spPr>
          <a:xfrm rot="20235950">
            <a:off x="7231963" y="736999"/>
            <a:ext cx="1656184" cy="261706"/>
          </a:xfrm>
          <a:prstGeom prst="mathMinu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Минус 25"/>
          <p:cNvSpPr/>
          <p:nvPr/>
        </p:nvSpPr>
        <p:spPr>
          <a:xfrm rot="20820567">
            <a:off x="5894055" y="1226649"/>
            <a:ext cx="1656184" cy="261706"/>
          </a:xfrm>
          <a:prstGeom prst="mathMinu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Минус 26"/>
          <p:cNvSpPr/>
          <p:nvPr/>
        </p:nvSpPr>
        <p:spPr>
          <a:xfrm rot="998810">
            <a:off x="7340616" y="1147934"/>
            <a:ext cx="1656184" cy="261706"/>
          </a:xfrm>
          <a:prstGeom prst="mathMinu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Минус 27"/>
          <p:cNvSpPr/>
          <p:nvPr/>
        </p:nvSpPr>
        <p:spPr>
          <a:xfrm rot="5400000">
            <a:off x="6642763" y="466800"/>
            <a:ext cx="1656184" cy="261706"/>
          </a:xfrm>
          <a:prstGeom prst="mathMinu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Минус 28"/>
          <p:cNvSpPr/>
          <p:nvPr/>
        </p:nvSpPr>
        <p:spPr>
          <a:xfrm rot="6946097">
            <a:off x="6509742" y="1416920"/>
            <a:ext cx="1656184" cy="261706"/>
          </a:xfrm>
          <a:prstGeom prst="mathMinu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13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\Downloads\жар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29"/>
            <a:ext cx="9150809" cy="685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96" y="47105"/>
            <a:ext cx="9132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ЗАСУХА</a:t>
            </a:r>
            <a:r>
              <a:rPr lang="ru-RU" sz="3200" dirty="0">
                <a:latin typeface="Calibri" pitchFamily="34" charset="0"/>
              </a:rPr>
              <a:t> </a:t>
            </a:r>
            <a:r>
              <a:rPr lang="ru-RU" sz="2800" dirty="0">
                <a:latin typeface="Calibri" pitchFamily="34" charset="0"/>
              </a:rPr>
              <a:t>—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длительный (от нескольких недель до двух-трёх лет) период устойчивой 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погоды с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высокими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температурами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воздуха и малым количеством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осадков,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в результате чего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снижается влажность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почвы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 и возникает угнетение и гибель культурных растений</a:t>
            </a:r>
            <a:r>
              <a:rPr lang="ru-RU" sz="2800" dirty="0">
                <a:latin typeface="Calibri" pitchFamily="34" charset="0"/>
              </a:rPr>
              <a:t>.</a:t>
            </a:r>
          </a:p>
        </p:txBody>
      </p:sp>
      <p:pic>
        <p:nvPicPr>
          <p:cNvPr id="2050" name="Picture 2" descr="C:\Users\A\Downloads\жара\53236124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68" y="2350090"/>
            <a:ext cx="6458412" cy="41963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47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A\Downloads\жар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31"/>
            <a:ext cx="9144000" cy="68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44" y="42363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СИЛЬНАЯ ЖАРА </a:t>
            </a:r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</a:rPr>
              <a:t>характеризуется </a:t>
            </a:r>
            <a:r>
              <a:rPr lang="ru-RU" sz="3200" b="1" dirty="0">
                <a:solidFill>
                  <a:srgbClr val="002060"/>
                </a:solidFill>
                <a:latin typeface="Calibri" pitchFamily="34" charset="0"/>
              </a:rPr>
              <a:t>превышением </a:t>
            </a:r>
            <a:r>
              <a:rPr lang="ru-RU" sz="3200" b="1" dirty="0" err="1">
                <a:solidFill>
                  <a:srgbClr val="002060"/>
                </a:solidFill>
                <a:latin typeface="Calibri" pitchFamily="34" charset="0"/>
              </a:rPr>
              <a:t>среднеплюсовой</a:t>
            </a:r>
            <a:r>
              <a:rPr lang="ru-RU" sz="3200" b="1" dirty="0">
                <a:solidFill>
                  <a:srgbClr val="002060"/>
                </a:solidFill>
                <a:latin typeface="Calibri" pitchFamily="34" charset="0"/>
              </a:rPr>
              <a:t> температуры окружающего воздуха на 10 и более градусов в течение нескольких дней.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A\Downloads\жара\hot-gir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887" y="2169101"/>
            <a:ext cx="6134713" cy="447703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24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\Downloads\жара\shablony_prezentaziy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-1635"/>
            <a:ext cx="9130145" cy="682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5270" y="33298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effectLst/>
                <a:latin typeface="Calibri" pitchFamily="34" charset="0"/>
              </a:rPr>
              <a:t>Засуха и сильная жара могут привести:</a:t>
            </a:r>
            <a:r>
              <a:rPr lang="ru-RU" sz="1600" u="sng" dirty="0" smtClean="0">
                <a:effectLst/>
                <a:latin typeface="Calibri" pitchFamily="34" charset="0"/>
              </a:rPr>
              <a:t/>
            </a:r>
            <a:br>
              <a:rPr lang="ru-RU" sz="1600" u="sng" dirty="0" smtClean="0">
                <a:effectLst/>
                <a:latin typeface="Calibri" pitchFamily="34" charset="0"/>
              </a:rPr>
            </a:br>
            <a:endParaRPr lang="ru-RU" sz="1600" u="sng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004" y="1052736"/>
            <a:ext cx="82929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Calibri" pitchFamily="34" charset="0"/>
              </a:rPr>
              <a:t>к увеличению опасности возникновения массовых  лесных и торфяных пожаров, инфекционных болезней среди населения, массовых заболеваний среди животных, гибели растений и т.п.; </a:t>
            </a:r>
            <a:r>
              <a:rPr lang="ru-RU" dirty="0" smtClean="0">
                <a:effectLst/>
                <a:latin typeface="Calibri" pitchFamily="34" charset="0"/>
              </a:rPr>
              <a:t/>
            </a:r>
            <a:br>
              <a:rPr lang="ru-RU" dirty="0" smtClean="0">
                <a:effectLst/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563" y="2769957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Calibri" pitchFamily="34" charset="0"/>
              </a:rPr>
              <a:t>к перегреву организма человека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340" name="Picture 4" descr="C:\Users\A\Downloads\жара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42" y="3573016"/>
            <a:ext cx="407995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A\Downloads\жара\udar1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00789"/>
            <a:ext cx="2887216" cy="346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65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A\Downloads\жара\psd_foni_dlya_photoshop_13416543961.jpe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806"/>
            <a:ext cx="9161900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32451" y="214974"/>
            <a:ext cx="972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ПОДГОТОВКА </a:t>
            </a: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 ЗАСУХЕ </a:t>
            </a:r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 СИЛЬНОЙ ЖАРЕ!</a:t>
            </a:r>
            <a:endParaRPr lang="ru-RU" sz="36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942" y="1351500"/>
            <a:ext cx="8936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1)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Запастись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дополнительными емкостями 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заранее заполнить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их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водой. Экономно расходуйте воду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33" y="2203141"/>
            <a:ext cx="9167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2) Приготовить приемлемую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для условий жары одежду, электробытовые приборы (вентиляторы, кондиционеры)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533" y="3034138"/>
            <a:ext cx="8888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3) Определить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наличие вблизи домов и садовых участков озер, болот, ручьев, как дополнительных источников воды.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4942" y="5085183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Домашних животных содержать в помещениях (сарай, хлев), создать в них 2-3-х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дневной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запас воды.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800" y="392623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Внимательно прослушивать информацию местных органов исполнительной власти об обстановке и выполнять рекомендуемые действия в этих условиях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159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</a:t>
            </a:r>
          </a:p>
        </p:txBody>
      </p:sp>
      <p:pic>
        <p:nvPicPr>
          <p:cNvPr id="17412" name="Picture 4" descr="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35814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glow rad="508000">
                    <a:schemeClr val="bg1">
                      <a:lumMod val="95000"/>
                      <a:alpha val="58000"/>
                    </a:schemeClr>
                  </a:glow>
                </a:effectLst>
                <a:latin typeface="Arial"/>
                <a:cs typeface="Arial"/>
              </a:rPr>
              <a:t>ЗАСУХА</a:t>
            </a:r>
          </a:p>
        </p:txBody>
      </p:sp>
    </p:spTree>
    <p:extLst>
      <p:ext uri="{BB962C8B-B14F-4D97-AF65-F5344CB8AC3E}">
        <p14:creationId xmlns:p14="http://schemas.microsoft.com/office/powerpoint/2010/main" val="53646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\Downloads\жара\Backgrounds_Blue_background_with_highlights_035592_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2703" y="116632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Наступила сильная жара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029" y="1124744"/>
            <a:ext cx="8892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latin typeface="Calibri" pitchFamily="34" charset="0"/>
              </a:rPr>
              <a:t>Носить </a:t>
            </a:r>
            <a:r>
              <a:rPr lang="ru-RU" sz="2400" b="1" dirty="0">
                <a:latin typeface="Calibri" pitchFamily="34" charset="0"/>
              </a:rPr>
              <a:t>воздухонепроницаемую (плотную, толстую) одежду и головной убор.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3900" y="2091258"/>
            <a:ext cx="8748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Находясь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воздействием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солнечных лучей, закрывать как можно большую поверхность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кожи.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444" y="3068959"/>
            <a:ext cx="8859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latin typeface="Calibri" pitchFamily="34" charset="0"/>
              </a:rPr>
              <a:t>При </a:t>
            </a:r>
            <a:r>
              <a:rPr lang="ru-RU" sz="2400" b="1" dirty="0">
                <a:latin typeface="Calibri" pitchFamily="34" charset="0"/>
              </a:rPr>
              <a:t>выполнении работ не следует </a:t>
            </a:r>
            <a:r>
              <a:rPr lang="ru-RU" sz="2400" b="1" dirty="0" smtClean="0">
                <a:latin typeface="Calibri" pitchFamily="34" charset="0"/>
              </a:rPr>
              <a:t>торопиться. При </a:t>
            </a:r>
            <a:r>
              <a:rPr lang="ru-RU" sz="2400" b="1" dirty="0">
                <a:latin typeface="Calibri" pitchFamily="34" charset="0"/>
              </a:rPr>
              <a:t>работе необходимо регулярно отдыхать, </a:t>
            </a:r>
            <a:r>
              <a:rPr lang="ru-RU" sz="2400" b="1" dirty="0" smtClean="0">
                <a:latin typeface="Calibri" pitchFamily="34" charset="0"/>
              </a:rPr>
              <a:t>что поможет </a:t>
            </a:r>
            <a:r>
              <a:rPr lang="ru-RU" sz="2400" b="1" dirty="0">
                <a:latin typeface="Calibri" pitchFamily="34" charset="0"/>
              </a:rPr>
              <a:t>восстановить физическую и умственную энергию.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900" y="4389204"/>
            <a:ext cx="8892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Периодически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употреблять воду для возмещения потери жидкости, выделяемой потом, принимая ее небольшими дозами (80-100мл), подолгу задерживая во рту.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1369" y="5805264"/>
            <a:ext cx="8804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latin typeface="Calibri" pitchFamily="34" charset="0"/>
              </a:rPr>
              <a:t>Алкогольные </a:t>
            </a:r>
            <a:r>
              <a:rPr lang="ru-RU" sz="2400" b="1" dirty="0">
                <a:latin typeface="Calibri" pitchFamily="34" charset="0"/>
              </a:rPr>
              <a:t>напитки не употреблять, так как они вызывают обезвоживание организма.</a:t>
            </a:r>
          </a:p>
        </p:txBody>
      </p:sp>
    </p:spTree>
    <p:extLst>
      <p:ext uri="{BB962C8B-B14F-4D97-AF65-F5344CB8AC3E}">
        <p14:creationId xmlns:p14="http://schemas.microsoft.com/office/powerpoint/2010/main" val="9465981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\Downloads\жара\Backgrounds_Blue_background_with_highlights_035592_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7" y="-1741"/>
            <a:ext cx="9125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426" y="53148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>
                <a:latin typeface="Calibri" pitchFamily="34" charset="0"/>
              </a:rPr>
              <a:t> Передвигайтесь не спеша, старайтесь чаще находиться в тени</a:t>
            </a:r>
            <a:r>
              <a:rPr lang="ru-RU" dirty="0">
                <a:latin typeface="Calibri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251347"/>
            <a:ext cx="8640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Посоветуйтесь с врачом, требуется ли вам дополнительное употребление соли во время жары.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427" y="2062667"/>
            <a:ext cx="864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>
                <a:latin typeface="Calibri" pitchFamily="34" charset="0"/>
              </a:rPr>
              <a:t>Постарайтесь охладить свое тело, чтобы избежать теплового удара.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947751"/>
            <a:ext cx="8640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 случае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теплового удара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кем-то из окружающих, проведите реанимационные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мероприятия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426" y="57436"/>
            <a:ext cx="864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Не следует пользоваться автотранспортом.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2294" name="Picture 6" descr="C:\Users\A\Downloads\жара\907324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957" y="3778748"/>
            <a:ext cx="3981838" cy="28541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A\Downloads\жара\look.com.ua_166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78749"/>
            <a:ext cx="3761897" cy="28541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61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406</TotalTime>
  <Words>335</Words>
  <Application>Microsoft Office PowerPoint</Application>
  <PresentationFormat>Экран (4:3)</PresentationFormat>
  <Paragraphs>37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</dc:creator>
  <cp:lastModifiedBy>A</cp:lastModifiedBy>
  <cp:revision>32</cp:revision>
  <dcterms:created xsi:type="dcterms:W3CDTF">2013-10-02T14:58:42Z</dcterms:created>
  <dcterms:modified xsi:type="dcterms:W3CDTF">2013-10-05T05:49:23Z</dcterms:modified>
</cp:coreProperties>
</file>