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	Дюралюминий.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Дюраль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Дюраль – в сфере производства таким понятием обозначается сплав алюминия, меди и магния. Другое его название – дюралюминий (так называли этот сплав до 40-х годов прошлого века), хотя сейчас на постсоветском пространстве его больше знают именно как дюраль. Данный сплав сначала нагревают до температуры 500 градусов Цельсия, после чего закаливают в водной среде. Упрочнение идет естественным или искусственным старением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d_gallery_1_19_1218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682" b="17682"/>
          <a:stretch>
            <a:fillRect/>
          </a:stretch>
        </p:blipFill>
        <p:spPr>
          <a:xfrm>
            <a:off x="0" y="0"/>
            <a:ext cx="9144000" cy="5786454"/>
          </a:xfrm>
        </p:spPr>
      </p:pic>
      <p:sp>
        <p:nvSpPr>
          <p:cNvPr id="7" name="Заголовок 4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00076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 название «дюраль» в современном русском языке стало скорее профессионально-жаргонным словом, чем профессиональным термином. Происхождение данного слова точно не ясно. Кто-то выводит его от латинского слова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durus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значит «твердый», кто-то от немецкого города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Дюрен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Плотность самого сплава составляет 2500-2800 килограмм на кубометр. Температура плавления – в районе 650 градусов Цельсия.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Дюраль имеет весьма широкую сферу применения. Конечно, он уступает в этом такому металлу, как, скажем, алюминий, но все же и в строительной сфере без него не обойтись. Так, помимо возведения сооружений жилищно-коммунального хозяйства и инфраструктуры данный сплав широко применяется в авиастроении, или же при производстве скоростных поездов, в ряде других отраслей машиностроения. Здесь ему отдают предпочтение благодаря его большей твердости по сравнению с чистым алюминием.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dirty="0" smtClean="0"/>
              <a:t>Сфера применения: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31-031-Djuraljuminij-splav-aljuminija-s-nebolshimi-dobavkami-medi-magn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D0HhCNO_user46272_pic93567_132976779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85728"/>
            <a:ext cx="6862289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0" y="3786190"/>
            <a:ext cx="6357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Такая способность данного сплава к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самоупрочнению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была подмечена совершенно случайно. Тогда строители поняли, что данное свойство значительно упрощает обработку материала. И это обстоятельство, равно как и прочность самого сплава, явились двумя главными причинами столь широкого распространения дюрали в машиностроении.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eppelins-n-WWI__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357166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Дюралюминий — основной конструкционный материал в авиации и космонавтике, а также в других сферах с высокими требованиями к весовой отдаче.</a:t>
            </a:r>
          </a:p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Первое применение дюралюминия — изготовление каркаса дирижаблей жёсткой конструкции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255</Words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 Дюралюминий.</vt:lpstr>
      <vt:lpstr>Дюраль</vt:lpstr>
      <vt:lpstr>Слайд 3</vt:lpstr>
      <vt:lpstr>Сфера применения: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Дюралюминий.</dc:title>
  <dc:creator>SLAVIK</dc:creator>
  <cp:lastModifiedBy>Света</cp:lastModifiedBy>
  <cp:revision>7</cp:revision>
  <dcterms:created xsi:type="dcterms:W3CDTF">2013-09-25T11:33:38Z</dcterms:created>
  <dcterms:modified xsi:type="dcterms:W3CDTF">2013-10-17T11:54:42Z</dcterms:modified>
</cp:coreProperties>
</file>