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1" r:id="rId3"/>
    <p:sldId id="256" r:id="rId4"/>
    <p:sldId id="258" r:id="rId5"/>
    <p:sldId id="266" r:id="rId6"/>
    <p:sldId id="259" r:id="rId7"/>
    <p:sldId id="263" r:id="rId8"/>
    <p:sldId id="262" r:id="rId9"/>
    <p:sldId id="267" r:id="rId10"/>
    <p:sldId id="268" r:id="rId11"/>
    <p:sldId id="265" r:id="rId12"/>
    <p:sldId id="270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92623-C0C6-4964-BA5C-2C120EE8B8F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BE1F-DC31-4D68-947C-887779FBB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19872" y="320457"/>
            <a:ext cx="5393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Национальные виды спорта.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Северное многоборье.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19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75"/>
            <a:ext cx="2211388" cy="312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22447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этого необходимо приблизить процесс, который учитывал бы исконные традиции материальной и духовной культуры того или иного народа, уклад жизни, промыслы, климат, зону проживания - тайгу, лесотундру, тундру, а также традиционные средства физиче­ского воспитания народов к самобытному укладу жизни народов Севера. </a:t>
            </a:r>
          </a:p>
        </p:txBody>
      </p:sp>
    </p:spTree>
    <p:extLst>
      <p:ext uri="{BB962C8B-B14F-4D97-AF65-F5344CB8AC3E}">
        <p14:creationId xmlns:p14="http://schemas.microsoft.com/office/powerpoint/2010/main" val="229327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9000"/>
            <a:ext cx="2220913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195513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321468" y="427831"/>
            <a:ext cx="6072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118" y="430789"/>
            <a:ext cx="5360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Огромный духовный пласт традиций физического воспитания наро­дов Севера мало изучен, несмотря на то, что тяга к нему молодого поко­ления</a:t>
            </a:r>
          </a:p>
          <a:p>
            <a:pPr algn="ctr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северян в последнее время несомненна.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64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9000"/>
            <a:ext cx="2220913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195513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321468" y="427831"/>
            <a:ext cx="6072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8" y="332656"/>
            <a:ext cx="59787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совершенно не знакомы с их уникальными народными играми, несущими в себе весь многогранный спектр воспитания человека, с самобытными состязаниями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проводив­шимися в прошлом не только для показа физического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но и для выявления наиболее профессионально способных оленеводов, охотников, 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рыбаков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или зверобоев. </a:t>
            </a:r>
          </a:p>
        </p:txBody>
      </p:sp>
    </p:spTree>
    <p:extLst>
      <p:ext uri="{BB962C8B-B14F-4D97-AF65-F5344CB8AC3E}">
        <p14:creationId xmlns:p14="http://schemas.microsoft.com/office/powerpoint/2010/main" val="3406589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9000"/>
            <a:ext cx="2220913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195513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321468" y="427831"/>
            <a:ext cx="6072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216" y="579040"/>
            <a:ext cx="56906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Севере национальный спорт является </a:t>
            </a:r>
            <a:endParaRPr lang="ru-RU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фактором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мира и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доброжелатель­ности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поистине несет согласие между всеми народами.</a:t>
            </a:r>
          </a:p>
          <a:p>
            <a:pPr algn="ctr"/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методических рекомендациях представлен опыт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Косенкова Дмитрия Ивановича, педагога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по северному многоборью по обучению начинающих спортсменов технике национальных видов спорта </a:t>
            </a:r>
            <a:endParaRPr lang="ru-RU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физической подготовке.</a:t>
            </a:r>
          </a:p>
        </p:txBody>
      </p:sp>
    </p:spTree>
    <p:extLst>
      <p:ext uri="{BB962C8B-B14F-4D97-AF65-F5344CB8AC3E}">
        <p14:creationId xmlns:p14="http://schemas.microsoft.com/office/powerpoint/2010/main" val="342212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75"/>
            <a:ext cx="2211388" cy="312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22447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3226" y="332656"/>
            <a:ext cx="6048672" cy="62507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Одним из важнейших направлений в развитии любого региона нашей огромной страны является сохранение и возрождение собственных национальных культур. Большое внимание уделяется изучению богатого культурного наследия предков. Мы с интересом узнаем об особенностях северного многоборья, как вида спорта, об истории развития этого вида спорта в округе. Это позволяет не только расширить кругозор, но и формирует потребность в сохранении и бережному отношению к наследию коренных народов Югорской земли</a:t>
            </a:r>
            <a:r>
              <a:rPr lang="ru-RU" sz="20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историю, традиции, культуру жителей края, в котором живёшь – значит  быть истинным патриотом своей Земли.</a:t>
            </a:r>
            <a:b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69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19872" y="320457"/>
            <a:ext cx="5393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Косенков Дмитрий Иванович,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педагог дополнительного образования по северному многоборью,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муниципального бюджетного общеобразовательного учреждения дополнительного образования детей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ДЮСШ «Феникс»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96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-1" y="-6350"/>
            <a:ext cx="968216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198171"/>
            <a:ext cx="51774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Monotype Corsiva" pitchFamily="66" charset="0"/>
              </a:rPr>
              <a:t>Российская земля сегодня </a:t>
            </a:r>
            <a:endParaRPr lang="ru-RU" sz="2800" b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- </a:t>
            </a:r>
            <a:r>
              <a:rPr lang="ru-RU" sz="2800" b="1" dirty="0">
                <a:solidFill>
                  <a:srgbClr val="000099"/>
                </a:solidFill>
                <a:latin typeface="Monotype Corsiva" pitchFamily="66" charset="0"/>
              </a:rPr>
              <a:t>это страна контрастов. </a:t>
            </a:r>
            <a:endParaRPr lang="ru-RU" sz="2800" b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Примером </a:t>
            </a:r>
            <a:r>
              <a:rPr lang="ru-RU" sz="2800" b="1" dirty="0">
                <a:solidFill>
                  <a:srgbClr val="000099"/>
                </a:solidFill>
                <a:latin typeface="Monotype Corsiva" pitchFamily="66" charset="0"/>
              </a:rPr>
              <a:t>этого контраста является Югорский край, </a:t>
            </a:r>
            <a:endParaRPr lang="ru-RU" sz="2800" b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где </a:t>
            </a:r>
            <a:r>
              <a:rPr lang="ru-RU" sz="2800" b="1" dirty="0">
                <a:solidFill>
                  <a:srgbClr val="000099"/>
                </a:solidFill>
                <a:latin typeface="Monotype Corsiva" pitchFamily="66" charset="0"/>
              </a:rPr>
              <a:t>рядом с охотничьими угодьями ханты и манси </a:t>
            </a:r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построены </a:t>
            </a:r>
            <a:r>
              <a:rPr lang="ru-RU" sz="2800" b="1" dirty="0">
                <a:solidFill>
                  <a:srgbClr val="000099"/>
                </a:solidFill>
                <a:latin typeface="Monotype Corsiva" pitchFamily="66" charset="0"/>
              </a:rPr>
              <a:t>современные </a:t>
            </a:r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развитые </a:t>
            </a:r>
            <a:r>
              <a:rPr lang="ru-RU" sz="2800" b="1" dirty="0">
                <a:solidFill>
                  <a:srgbClr val="000099"/>
                </a:solidFill>
                <a:latin typeface="Monotype Corsiva" pitchFamily="66" charset="0"/>
              </a:rPr>
              <a:t>города.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8180"/>
            <a:ext cx="3888432" cy="5281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9000"/>
            <a:ext cx="2220913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195513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321468" y="427831"/>
            <a:ext cx="60721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Часть культурной жизни </a:t>
            </a:r>
          </a:p>
          <a:p>
            <a:pPr algn="ctr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коренного народа Севера 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уходит прямо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наших глазах. </a:t>
            </a:r>
          </a:p>
          <a:p>
            <a:pPr algn="ctr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Изучение местных традиций, 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быта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фольклора способствует тому, 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культурные традиции малых народов не ушли в небытие</a:t>
            </a:r>
            <a:r>
              <a:rPr lang="ru-RU" sz="2400" b="1" i="1" dirty="0">
                <a:solidFill>
                  <a:srgbClr val="000099"/>
                </a:solidFill>
                <a:latin typeface="Monotype Corsiva" pitchFamily="66" charset="0"/>
              </a:rPr>
              <a:t>. </a:t>
            </a:r>
            <a:endParaRPr lang="ru-RU" sz="2400" i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20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75"/>
            <a:ext cx="2211388" cy="312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22447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Процессы, происходящие в современном обществе, способствуют «открытию» многих считающихся утраченными ранее народных истоков духовности многонациональной России. Народные традиции физиче­ского воспитания подрастающего поколения, составляющие большой пласт народной культуры, имеют глубокие исторические корни. </a:t>
            </a:r>
          </a:p>
        </p:txBody>
      </p:sp>
    </p:spTree>
    <p:extLst>
      <p:ext uri="{BB962C8B-B14F-4D97-AF65-F5344CB8AC3E}">
        <p14:creationId xmlns:p14="http://schemas.microsoft.com/office/powerpoint/2010/main" val="2794019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75"/>
            <a:ext cx="2211388" cy="312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22447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По­требность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же в их возрождении и продолжении для народов Севера в настоящее время огромна, так как сконцентрированный опыт прошлых поко­лений в этой области воспитания, образования и оздоровления стал наконец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востребован.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20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9000"/>
            <a:ext cx="2220913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195513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321468" y="427831"/>
            <a:ext cx="6072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93896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Посредством исторической народной физической культуры народы как бы заново начали понимать и осознавать свое место в человеческом обществе и свою роль, предначертанную им на земле, тем самым они по-новому смотрят на свое «жизненно-историческое лицо» и на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297391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75"/>
            <a:ext cx="2211388" cy="312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22447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59058"/>
            <a:ext cx="5696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Проживание в экстремальных условиях научило северные народы эффективно использо­вать для укрепления своего здоровья суровую природу (воздух, воду, снег и солнце), так назы­ваемые естественные факторы закаливания. Четко прослеживается негативное воздействие со­временного «безжизненного» процесса физического воспитания детей школьного возраста народов Севера. </a:t>
            </a:r>
          </a:p>
        </p:txBody>
      </p:sp>
    </p:spTree>
    <p:extLst>
      <p:ext uri="{BB962C8B-B14F-4D97-AF65-F5344CB8AC3E}">
        <p14:creationId xmlns:p14="http://schemas.microsoft.com/office/powerpoint/2010/main" val="197034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75"/>
            <a:ext cx="2211388" cy="312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22447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тенденция с каждым годом нарастает, приостановить её и повернуть в об­ратную сторону может только существенная коррекция всего процесса физического воспитания подрастающего поколения народов Севера, 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основу которого будет положена самобытная фи­зическая культура. </a:t>
            </a:r>
          </a:p>
        </p:txBody>
      </p:sp>
    </p:spTree>
    <p:extLst>
      <p:ext uri="{BB962C8B-B14F-4D97-AF65-F5344CB8AC3E}">
        <p14:creationId xmlns:p14="http://schemas.microsoft.com/office/powerpoint/2010/main" val="254173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557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ZooM</cp:lastModifiedBy>
  <cp:revision>8</cp:revision>
  <dcterms:created xsi:type="dcterms:W3CDTF">2011-11-07T15:41:45Z</dcterms:created>
  <dcterms:modified xsi:type="dcterms:W3CDTF">2013-12-03T20:46:56Z</dcterms:modified>
</cp:coreProperties>
</file>