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C91BA7-14E4-4398-9F48-48FEF53CFA07}" type="datetimeFigureOut">
              <a:rPr lang="ru-RU" smtClean="0"/>
              <a:t>04.05.2009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0B879E-BEBA-473B-835C-AD5498201B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61924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Российские Олимпиады 1913 и 1914 годов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86058"/>
            <a:ext cx="5238779" cy="357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290"/>
            <a:ext cx="8503920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Российские </a:t>
            </a:r>
            <a:r>
              <a:rPr lang="ru-RU" sz="2400" dirty="0" smtClean="0"/>
              <a:t>Олимпиады 1913 и 1914 гг. были </a:t>
            </a:r>
            <a:r>
              <a:rPr lang="ru-RU" sz="2400" u="sng" dirty="0" smtClean="0"/>
              <a:t>первыми крупными комплексными спортивными соревнованиями</a:t>
            </a:r>
            <a:r>
              <a:rPr lang="ru-RU" sz="2400" dirty="0" smtClean="0"/>
              <a:t>, и их значение для развития спорта трудно </a:t>
            </a:r>
            <a:r>
              <a:rPr lang="ru-RU" sz="2400" dirty="0" smtClean="0"/>
              <a:t>переоценить.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Участие </a:t>
            </a:r>
            <a:r>
              <a:rPr lang="ru-RU" sz="2400" dirty="0" smtClean="0"/>
              <a:t>команды России в Олимпийских играх 1912 г. со всей очевидностью показало все издержки подготовки к таким крупным международным соревнованиям. 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После </a:t>
            </a:r>
            <a:r>
              <a:rPr lang="ru-RU" sz="2400" dirty="0" smtClean="0"/>
              <a:t>Олимпиады 1912 г. председатель РОК </a:t>
            </a:r>
            <a:r>
              <a:rPr lang="ru-RU" sz="2400" u="sng" dirty="0" smtClean="0"/>
              <a:t>В. И. Срезневский</a:t>
            </a:r>
            <a:r>
              <a:rPr lang="ru-RU" sz="2400" dirty="0" smtClean="0"/>
              <a:t> говорил: “...В дальнейшем необходимо готовиться к олимпиадам более основательно, необходимо шире развивать в стране спорт, олимпийские виды спорта”. 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Так, в 1913 г. создается государственный орган руководства —</a:t>
            </a:r>
            <a:r>
              <a:rPr lang="ru-RU" sz="2400" u="sng" dirty="0" smtClean="0"/>
              <a:t> Канцелярия </a:t>
            </a:r>
            <a:r>
              <a:rPr lang="ru-RU" sz="2400" dirty="0" smtClean="0"/>
              <a:t>главного наблюдающего за физическим развитием народонаселения Российской империи. </a:t>
            </a:r>
            <a:endParaRPr lang="en-US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85884"/>
          </a:xfrm>
        </p:spPr>
        <p:txBody>
          <a:bodyPr>
            <a:noAutofit/>
          </a:bodyPr>
          <a:lstStyle/>
          <a:p>
            <a:r>
              <a:rPr lang="en-US" sz="3200" dirty="0" smtClean="0"/>
              <a:t>I</a:t>
            </a:r>
            <a:r>
              <a:rPr lang="ru-RU" sz="3200" dirty="0" smtClean="0"/>
              <a:t> Российская олимпиада 1913 года - Киев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200" dirty="0" smtClean="0"/>
              <a:t>Инициативу </a:t>
            </a:r>
            <a:r>
              <a:rPr lang="ru-RU" sz="2200" dirty="0" smtClean="0"/>
              <a:t>киевлян поддержал </a:t>
            </a:r>
            <a:r>
              <a:rPr lang="ru-RU" sz="2200" dirty="0" smtClean="0"/>
              <a:t>РОК.</a:t>
            </a:r>
          </a:p>
          <a:p>
            <a:pPr>
              <a:buNone/>
            </a:pPr>
            <a:r>
              <a:rPr lang="ru-RU" sz="2400" dirty="0" smtClean="0"/>
              <a:t>В </a:t>
            </a:r>
            <a:r>
              <a:rPr lang="ru-RU" sz="2400" u="sng" dirty="0" smtClean="0"/>
              <a:t>программу</a:t>
            </a:r>
            <a:r>
              <a:rPr lang="ru-RU" sz="2400" dirty="0" smtClean="0"/>
              <a:t> соревнований </a:t>
            </a:r>
            <a:r>
              <a:rPr lang="en-US" sz="2400" dirty="0" smtClean="0"/>
              <a:t>I</a:t>
            </a:r>
            <a:r>
              <a:rPr lang="ru-RU" sz="2400" dirty="0" smtClean="0"/>
              <a:t> Российской олимпиады входили следующие виды спорта: </a:t>
            </a:r>
            <a:r>
              <a:rPr lang="ru-RU" sz="2400" u="sng" dirty="0" smtClean="0"/>
              <a:t>легкая атлетика, борьба, поднятие тяжестей (гири), велосипедный спорт, гимнастика, плавание, гребной спорт, парашютный спорт, конный спорт, стрельба, фехтование, футбол, лаун-теннис, мотоспорт.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состязаниях приняли участие </a:t>
            </a:r>
            <a:r>
              <a:rPr lang="ru-RU" sz="2400" u="sng" dirty="0" smtClean="0"/>
              <a:t>около 500 человек из 20 городов страны.</a:t>
            </a:r>
          </a:p>
          <a:p>
            <a:pPr>
              <a:buNone/>
            </a:pPr>
            <a:r>
              <a:rPr lang="ru-RU" sz="2400" dirty="0" smtClean="0"/>
              <a:t>На организацию </a:t>
            </a:r>
            <a:r>
              <a:rPr lang="en-US" sz="2400" dirty="0" smtClean="0"/>
              <a:t>I</a:t>
            </a:r>
            <a:r>
              <a:rPr lang="ru-RU" sz="2400" dirty="0" smtClean="0"/>
              <a:t> Олимпиады было выделено </a:t>
            </a:r>
            <a:r>
              <a:rPr lang="ru-RU" sz="2400" u="sng" dirty="0" smtClean="0"/>
              <a:t>10 тыс. руб. </a:t>
            </a:r>
            <a:r>
              <a:rPr lang="ru-RU" sz="2400" dirty="0" smtClean="0"/>
              <a:t>Почетным председателем Киевского олимпийского комитета был избран генерал </a:t>
            </a:r>
            <a:r>
              <a:rPr lang="ru-RU" sz="2400" u="sng" dirty="0" smtClean="0"/>
              <a:t>В. Н. Воейков</a:t>
            </a:r>
            <a:r>
              <a:rPr lang="ru-RU" sz="2400" dirty="0" smtClean="0"/>
              <a:t>, принимавший самое активное участие в организации и проведении </a:t>
            </a:r>
            <a:r>
              <a:rPr lang="ru-RU" sz="2400" dirty="0" smtClean="0"/>
              <a:t>Олимпиады.</a:t>
            </a:r>
            <a:endParaRPr lang="ru-RU" sz="2400" u="sng" dirty="0" smtClean="0"/>
          </a:p>
          <a:p>
            <a:pPr>
              <a:buNone/>
            </a:pPr>
            <a:r>
              <a:rPr lang="ru-RU" sz="2400" u="sng" dirty="0" smtClean="0"/>
              <a:t> </a:t>
            </a:r>
            <a:r>
              <a:rPr lang="en-US" sz="2400" u="sng" dirty="0" smtClean="0"/>
              <a:t>I</a:t>
            </a:r>
            <a:r>
              <a:rPr lang="ru-RU" sz="2400" u="sng" dirty="0" smtClean="0"/>
              <a:t> Олимпиада находилась и под царским покровительством</a:t>
            </a:r>
            <a:r>
              <a:rPr lang="ru-RU" sz="2400" dirty="0" smtClean="0"/>
              <a:t>: соревнования и их организацию курировал Великий князь Дмитрий Павлович.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quarter" idx="1"/>
          </p:nvPr>
        </p:nvSpPr>
        <p:spPr>
          <a:xfrm>
            <a:off x="301625" y="642918"/>
            <a:ext cx="8504238" cy="6000770"/>
          </a:xfrm>
        </p:spPr>
        <p:txBody>
          <a:bodyPr>
            <a:normAutofit fontScale="97500"/>
          </a:bodyPr>
          <a:lstStyle/>
          <a:p>
            <a:pPr>
              <a:buNone/>
            </a:pPr>
            <a:r>
              <a:rPr lang="ru-RU" sz="2400" dirty="0" smtClean="0"/>
              <a:t>В </a:t>
            </a:r>
            <a:r>
              <a:rPr lang="en-US" sz="2400" dirty="0" smtClean="0"/>
              <a:t>I</a:t>
            </a:r>
            <a:r>
              <a:rPr lang="ru-RU" sz="2400" dirty="0" smtClean="0"/>
              <a:t> Олимпиаде впервые в крупных всероссийских соревнованиях (в легкой атлетике и фехтовании) приняли участие </a:t>
            </a:r>
            <a:r>
              <a:rPr lang="ru-RU" sz="2400" u="sng" dirty="0" smtClean="0"/>
              <a:t>12 женщин. </a:t>
            </a:r>
            <a:r>
              <a:rPr lang="ru-RU" sz="2400" dirty="0" smtClean="0"/>
              <a:t>Следует заметить, что легкая атлетика была включена в женскую программу </a:t>
            </a:r>
            <a:r>
              <a:rPr lang="ru-RU" sz="2400" dirty="0" smtClean="0"/>
              <a:t>соревнований </a:t>
            </a:r>
            <a:r>
              <a:rPr lang="ru-RU" sz="2400" dirty="0" smtClean="0"/>
              <a:t>лишь на Олимпийских играх 1928 г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Также в Киеве </a:t>
            </a:r>
            <a:r>
              <a:rPr lang="ru-RU" sz="2400" dirty="0" smtClean="0"/>
              <a:t>впервые в дореволюционной России был </a:t>
            </a:r>
            <a:r>
              <a:rPr lang="ru-RU" sz="2400" u="sng" dirty="0" smtClean="0"/>
              <a:t>построен стадион.</a:t>
            </a:r>
          </a:p>
          <a:p>
            <a:pPr>
              <a:buNone/>
            </a:pPr>
            <a:endParaRPr lang="ru-RU" sz="2400" u="sng" dirty="0" smtClean="0"/>
          </a:p>
          <a:p>
            <a:pPr>
              <a:buNone/>
            </a:pPr>
            <a:endParaRPr lang="ru-RU" sz="2400" u="sng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948417"/>
            <a:ext cx="4791108" cy="326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03920" cy="64294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Итак</a:t>
            </a:r>
            <a:r>
              <a:rPr lang="ru-RU" sz="2400" dirty="0" smtClean="0"/>
              <a:t>, </a:t>
            </a:r>
            <a:r>
              <a:rPr lang="en-US" sz="2400" dirty="0" smtClean="0"/>
              <a:t>I</a:t>
            </a:r>
            <a:r>
              <a:rPr lang="ru-RU" sz="2400" dirty="0" smtClean="0"/>
              <a:t> Российская олимпиада состоялась в 1913 г. в Киеве, а </a:t>
            </a:r>
            <a:r>
              <a:rPr lang="en-US" sz="2400" dirty="0" smtClean="0"/>
              <a:t>II</a:t>
            </a:r>
            <a:r>
              <a:rPr lang="ru-RU" sz="2400" dirty="0" smtClean="0"/>
              <a:t> — в 1914 г. в Риге. Планировалось провести и </a:t>
            </a:r>
            <a:r>
              <a:rPr lang="en-US" sz="2400" dirty="0" smtClean="0"/>
              <a:t>III</a:t>
            </a:r>
            <a:r>
              <a:rPr lang="ru-RU" sz="2400" dirty="0" smtClean="0"/>
              <a:t> Олимпиаду — в Петербурге, и </a:t>
            </a:r>
            <a:r>
              <a:rPr lang="en-US" sz="2400" dirty="0" smtClean="0"/>
              <a:t>IV</a:t>
            </a:r>
            <a:r>
              <a:rPr lang="ru-RU" sz="2400" dirty="0" smtClean="0"/>
              <a:t> — в Москве. Однако начавшаяся Первая мировая война не позволила осуществить эти намерения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Результаты </a:t>
            </a:r>
            <a:r>
              <a:rPr lang="ru-RU" sz="2400" dirty="0" smtClean="0"/>
              <a:t>победителей Российских олимпиад довольно высокие, если их сравнивать с лучшими достижениями дореволюционной России, но значительно уступают результатам олимпийских чемпионов </a:t>
            </a:r>
            <a:r>
              <a:rPr lang="ru-RU" sz="2400" dirty="0" smtClean="0"/>
              <a:t>Игр </a:t>
            </a:r>
            <a:r>
              <a:rPr lang="en-US" sz="2400" dirty="0" smtClean="0"/>
              <a:t>V</a:t>
            </a:r>
            <a:r>
              <a:rPr lang="ru-RU" sz="2400" dirty="0" smtClean="0"/>
              <a:t> Олимпиады. </a:t>
            </a:r>
            <a:endParaRPr lang="ru-RU" sz="2400" dirty="0" smtClean="0"/>
          </a:p>
          <a:p>
            <a:pPr>
              <a:buNone/>
            </a:pPr>
            <a:endParaRPr lang="ru-RU" sz="2400" u="sng" dirty="0" smtClean="0"/>
          </a:p>
          <a:p>
            <a:pPr>
              <a:buNone/>
            </a:pPr>
            <a:r>
              <a:rPr lang="ru-RU" sz="2400" u="sng" dirty="0" smtClean="0"/>
              <a:t>Уровни </a:t>
            </a:r>
            <a:r>
              <a:rPr lang="ru-RU" sz="2400" u="sng" dirty="0" smtClean="0"/>
              <a:t>результатов </a:t>
            </a:r>
            <a:r>
              <a:rPr lang="en-US" sz="2400" u="sng" dirty="0" smtClean="0"/>
              <a:t>II</a:t>
            </a:r>
            <a:r>
              <a:rPr lang="ru-RU" sz="2400" u="sng" dirty="0" smtClean="0"/>
              <a:t> Олимпиады значительно выше по сравнению с результатами 1913 г</a:t>
            </a:r>
            <a:r>
              <a:rPr lang="ru-RU" sz="2400" dirty="0" smtClean="0"/>
              <a:t>., хотя условия соревнований были хуже, чем в Киеве. 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Например</a:t>
            </a:r>
            <a:r>
              <a:rPr lang="ru-RU" sz="2200" dirty="0" smtClean="0"/>
              <a:t>, если в Киеве для Олимпиады </a:t>
            </a:r>
            <a:r>
              <a:rPr lang="ru-RU" sz="2200" u="sng" dirty="0" smtClean="0"/>
              <a:t>был построен стадион</a:t>
            </a:r>
            <a:r>
              <a:rPr lang="ru-RU" sz="2200" dirty="0" smtClean="0"/>
              <a:t>, то в Риге легкоатлеты соревновались на ипподроме, где “приспособленные” для бега дорожки были настолько мягкими, что спортсмены справедливо называли их “болотом”. Более четко и организованно прошли соревнования по поднятию тяжестей и борьбе. К тому времени был накоплен определенный опыт организации крупных турниров по этим видам спорта, и Россия занимала в них передовые позиции в Европе.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868346"/>
          </a:xfrm>
        </p:spPr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</a:t>
            </a:r>
            <a:r>
              <a:rPr lang="ru-RU" dirty="0" smtClean="0"/>
              <a:t>Российская олимпиада </a:t>
            </a:r>
            <a:r>
              <a:rPr lang="ru-RU" dirty="0" smtClean="0"/>
              <a:t>191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года - </a:t>
            </a:r>
            <a:r>
              <a:rPr lang="ru-RU" dirty="0" smtClean="0"/>
              <a:t>Рига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Перед проведением </a:t>
            </a:r>
            <a:r>
              <a:rPr lang="en-US" sz="2400" dirty="0" smtClean="0"/>
              <a:t>II</a:t>
            </a:r>
            <a:r>
              <a:rPr lang="ru-RU" sz="2400" dirty="0" smtClean="0"/>
              <a:t> Олимпиады правительство вновь выделило 5 тыс. руб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программу соревнований вошли </a:t>
            </a:r>
            <a:r>
              <a:rPr lang="ru-RU" sz="2400" u="sng" dirty="0" smtClean="0"/>
              <a:t>13 наиболее популярных видов спорта.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Кроме </a:t>
            </a:r>
            <a:r>
              <a:rPr lang="ru-RU" sz="2400" dirty="0" smtClean="0"/>
              <a:t>того, условия Риги позволили включить такие виды спорта, как </a:t>
            </a:r>
            <a:r>
              <a:rPr lang="ru-RU" sz="2400" u="sng" dirty="0" smtClean="0"/>
              <a:t>парусный спорт, теннис, перетягивание каната.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Увеличилось </a:t>
            </a:r>
            <a:r>
              <a:rPr lang="ru-RU" sz="2400" dirty="0" smtClean="0"/>
              <a:t>и количество участников — </a:t>
            </a:r>
            <a:r>
              <a:rPr lang="ru-RU" sz="2400" u="sng" dirty="0" smtClean="0"/>
              <a:t>около 900 спортсменов из 50 спортивных организаций. </a:t>
            </a:r>
            <a:endParaRPr lang="ru-RU" sz="2400" u="sng" dirty="0" smtClean="0"/>
          </a:p>
          <a:p>
            <a:pPr>
              <a:buNone/>
            </a:pPr>
            <a:r>
              <a:rPr lang="ru-RU" sz="2400" dirty="0" smtClean="0"/>
              <a:t>Здесь </a:t>
            </a:r>
            <a:r>
              <a:rPr lang="ru-RU" sz="2400" dirty="0" smtClean="0"/>
              <a:t>так же, как и в 1913 г., наибольшее число спортсменов собрали соревнования по легкой атлетике — </a:t>
            </a:r>
            <a:r>
              <a:rPr lang="ru-RU" sz="2400" u="sng" dirty="0" smtClean="0"/>
              <a:t>264 человека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301625" y="285728"/>
            <a:ext cx="8504238" cy="6357960"/>
          </a:xfrm>
        </p:spPr>
        <p:txBody>
          <a:bodyPr>
            <a:normAutofit fontScale="97500" lnSpcReduction="10000"/>
          </a:bodyPr>
          <a:lstStyle/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Интересно </a:t>
            </a:r>
            <a:r>
              <a:rPr lang="ru-RU" sz="2400" dirty="0" smtClean="0"/>
              <a:t>отметить, что в то 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время </a:t>
            </a:r>
            <a:r>
              <a:rPr lang="ru-RU" sz="2400" dirty="0" smtClean="0"/>
              <a:t>в гимнастическое 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шестиборье </a:t>
            </a:r>
            <a:r>
              <a:rPr lang="ru-RU" sz="2400" dirty="0" smtClean="0"/>
              <a:t>входили такие виды 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состязаний</a:t>
            </a:r>
            <a:r>
              <a:rPr lang="ru-RU" sz="2400" dirty="0" smtClean="0"/>
              <a:t>: упражнения на 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турнике </a:t>
            </a:r>
            <a:r>
              <a:rPr lang="ru-RU" sz="2400" dirty="0" smtClean="0"/>
              <a:t>(перекладине), 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брусьях</a:t>
            </a:r>
            <a:r>
              <a:rPr lang="ru-RU" sz="2400" dirty="0" smtClean="0"/>
              <a:t>, коне с ручками</a:t>
            </a:r>
            <a:r>
              <a:rPr lang="ru-RU" sz="2400" dirty="0" smtClean="0"/>
              <a:t>,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вольные движения 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(</a:t>
            </a:r>
            <a:r>
              <a:rPr lang="ru-RU" sz="2400" dirty="0" smtClean="0"/>
              <a:t>упражнения), бег на 100 м</a:t>
            </a:r>
            <a:r>
              <a:rPr lang="ru-RU" sz="2400" dirty="0" smtClean="0"/>
              <a:t>,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прыжки в высоту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__________________________________________</a:t>
            </a:r>
          </a:p>
          <a:p>
            <a:pPr>
              <a:buNone/>
            </a:pPr>
            <a:r>
              <a:rPr lang="ru-RU" sz="2400" dirty="0" smtClean="0"/>
              <a:t>По </a:t>
            </a:r>
            <a:r>
              <a:rPr lang="ru-RU" sz="2400" dirty="0" smtClean="0"/>
              <a:t>примеру Российских олимпиад подобные соревнования стали проводиться в других регионах России: Северокавказская олимпиада (1915) в Новороссийске, Поволжская олимпиада (1916) в Нижнем Новгороде и др.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142984"/>
            <a:ext cx="385765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2984"/>
          </a:xfrm>
        </p:spPr>
        <p:txBody>
          <a:bodyPr>
            <a:normAutofit/>
          </a:bodyPr>
          <a:lstStyle/>
          <a:p>
            <a:r>
              <a:rPr lang="ru-RU" dirty="0" smtClean="0"/>
              <a:t>Значение Российских олимпиад 1913 и 1914 гг. для развития спорта в России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ru-RU" sz="2400" dirty="0" smtClean="0"/>
              <a:t>Россия </a:t>
            </a:r>
            <a:r>
              <a:rPr lang="ru-RU" sz="2400" dirty="0" smtClean="0"/>
              <a:t>впервые организовала и провела крупные комплексные соревнования по многим видам спорта, входящим в программу всемирных Олимпийских </a:t>
            </a:r>
            <a:r>
              <a:rPr lang="ru-RU" sz="2400" dirty="0" smtClean="0"/>
              <a:t>игр;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Государство </a:t>
            </a:r>
            <a:r>
              <a:rPr lang="ru-RU" sz="2400" dirty="0" smtClean="0"/>
              <a:t>впервые субсидировало их проведение</a:t>
            </a:r>
            <a:r>
              <a:rPr lang="ru-RU" sz="2400" dirty="0" smtClean="0"/>
              <a:t>;</a:t>
            </a:r>
          </a:p>
          <a:p>
            <a:pPr marL="457200" indent="-457200">
              <a:buAutoNum type="arabicParenR"/>
            </a:pPr>
            <a:r>
              <a:rPr lang="ru-RU" dirty="0" smtClean="0"/>
              <a:t>О</a:t>
            </a:r>
            <a:r>
              <a:rPr lang="ru-RU" sz="2400" dirty="0" smtClean="0"/>
              <a:t>рганизаторы </a:t>
            </a:r>
            <a:r>
              <a:rPr lang="ru-RU" sz="2400" dirty="0" smtClean="0"/>
              <a:t>подобных соревнований убедились в необходимости тщательной подготовки к ним и, в частности, в необходимости строительства </a:t>
            </a:r>
            <a:r>
              <a:rPr lang="ru-RU" sz="2400" dirty="0" smtClean="0"/>
              <a:t>соответствующих </a:t>
            </a:r>
            <a:r>
              <a:rPr lang="ru-RU" sz="2400" dirty="0" smtClean="0"/>
              <a:t>спортивных сооружений</a:t>
            </a:r>
            <a:r>
              <a:rPr lang="ru-RU" sz="2400" dirty="0" smtClean="0"/>
              <a:t>.</a:t>
            </a:r>
          </a:p>
          <a:p>
            <a:pPr marL="457200" indent="-457200">
              <a:buNone/>
            </a:pPr>
            <a:r>
              <a:rPr lang="ru-RU" sz="2400" dirty="0" smtClean="0"/>
              <a:t>Проведение олимпиад показало слабые стороны в организации и проведении крупных спортивных мероприятий, высветило общие недостатки в развитии спорта в стране. И тем не менее они, безусловно, сыграли положительную роль в развитии и пропаганде олимпийского движения в дореволюционной России.</a:t>
            </a:r>
          </a:p>
          <a:p>
            <a:pPr marL="457200" indent="-457200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721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Российские Олимпиады 1913 и 1914 годов</vt:lpstr>
      <vt:lpstr>Слайд 2</vt:lpstr>
      <vt:lpstr>I Российская олимпиада 1913 года - Киев </vt:lpstr>
      <vt:lpstr>Слайд 4</vt:lpstr>
      <vt:lpstr>Слайд 5</vt:lpstr>
      <vt:lpstr>II Российская олимпиада 1914 года - Рига</vt:lpstr>
      <vt:lpstr>Слайд 7</vt:lpstr>
      <vt:lpstr>Значение Российских олимпиад 1913 и 1914 гг. для развития спорта в России 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Российские Олимпиады 1913 и 1914 годов</dc:title>
  <dc:creator>Admin</dc:creator>
  <cp:lastModifiedBy>Admin</cp:lastModifiedBy>
  <cp:revision>6</cp:revision>
  <dcterms:created xsi:type="dcterms:W3CDTF">2009-05-04T18:16:14Z</dcterms:created>
  <dcterms:modified xsi:type="dcterms:W3CDTF">2009-05-04T19:13:20Z</dcterms:modified>
</cp:coreProperties>
</file>