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71" r:id="rId6"/>
    <p:sldId id="262" r:id="rId7"/>
    <p:sldId id="270" r:id="rId8"/>
    <p:sldId id="263" r:id="rId9"/>
    <p:sldId id="264" r:id="rId10"/>
    <p:sldId id="260" r:id="rId11"/>
    <p:sldId id="269" r:id="rId12"/>
    <p:sldId id="265" r:id="rId13"/>
    <p:sldId id="266" r:id="rId14"/>
    <p:sldId id="268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2032A1-1A24-447A-877A-DA30464034B7}" type="datetimeFigureOut">
              <a:rPr lang="ru-RU" smtClean="0"/>
              <a:t>21.09.2011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39F5B8-4AF0-4CB4-9B33-9815578C2B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 следам первобытных художников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МХК, 5 кл.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930226"/>
          </a:xfrm>
        </p:spPr>
        <p:txBody>
          <a:bodyPr>
            <a:normAutofit/>
          </a:bodyPr>
          <a:lstStyle/>
          <a:p>
            <a:r>
              <a:rPr lang="ru-RU" dirty="0" smtClean="0"/>
              <a:t>Пещера </a:t>
            </a:r>
            <a:r>
              <a:rPr lang="ru-RU" dirty="0" err="1" smtClean="0"/>
              <a:t>Ляско</a:t>
            </a:r>
            <a:r>
              <a:rPr lang="ru-RU" dirty="0" smtClean="0"/>
              <a:t> (Франция)</a:t>
            </a:r>
            <a:endParaRPr lang="ru-RU" dirty="0"/>
          </a:p>
        </p:txBody>
      </p:sp>
      <p:pic>
        <p:nvPicPr>
          <p:cNvPr id="10" name="Picture 8" descr="http://im0-tub-ru.yandex.net/i?id=4529911-2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32656"/>
            <a:ext cx="4217611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6" name="Picture 8" descr="http://im2-tub-ru.yandex.net/i?id=88711183-47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96952"/>
            <a:ext cx="5640620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Раненый бизон, охотник и носорог</a:t>
            </a:r>
            <a:endParaRPr lang="ru-RU" dirty="0"/>
          </a:p>
        </p:txBody>
      </p:sp>
      <p:pic>
        <p:nvPicPr>
          <p:cNvPr id="39938" name="Picture 2" descr="Картинка 4 из 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424936" cy="5382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Лошади и отпечатки рук в пещере </a:t>
            </a:r>
            <a:r>
              <a:rPr lang="ru-RU" dirty="0" err="1" smtClean="0"/>
              <a:t>Пеш-Мерль</a:t>
            </a:r>
            <a:r>
              <a:rPr lang="ru-RU" dirty="0" smtClean="0"/>
              <a:t> (Франция)</a:t>
            </a:r>
            <a:endParaRPr lang="ru-RU" dirty="0"/>
          </a:p>
        </p:txBody>
      </p:sp>
      <p:pic>
        <p:nvPicPr>
          <p:cNvPr id="22532" name="Picture 4" descr="Картинка 9 из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799"/>
            <a:ext cx="8208912" cy="49113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Пещера Тюк</a:t>
            </a:r>
            <a:r>
              <a:rPr lang="ru-RU" dirty="0"/>
              <a:t> </a:t>
            </a:r>
            <a:r>
              <a:rPr lang="ru-RU" b="1" dirty="0" err="1" smtClean="0"/>
              <a:t>д</a:t>
            </a:r>
            <a:r>
              <a:rPr lang="ru-RU" dirty="0" err="1" smtClean="0"/>
              <a:t>'</a:t>
            </a:r>
            <a:r>
              <a:rPr lang="ru-RU" b="1" dirty="0" err="1" smtClean="0"/>
              <a:t>Одубер</a:t>
            </a:r>
            <a:r>
              <a:rPr lang="ru-RU" b="1" dirty="0" smtClean="0"/>
              <a:t> (Франция)</a:t>
            </a:r>
            <a:endParaRPr lang="ru-RU" dirty="0"/>
          </a:p>
        </p:txBody>
      </p:sp>
      <p:pic>
        <p:nvPicPr>
          <p:cNvPr id="23556" name="Picture 4" descr="Картинка 1 из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268760"/>
            <a:ext cx="6192688" cy="52328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Бизоны, барельеф</a:t>
            </a:r>
            <a:endParaRPr lang="ru-RU" dirty="0"/>
          </a:p>
        </p:txBody>
      </p:sp>
      <p:pic>
        <p:nvPicPr>
          <p:cNvPr id="3" name="Picture 6" descr="Картинка 3 из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496944" cy="54141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5-tub-ru.yandex.net/i?id=47995552-5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45044"/>
            <a:ext cx="4536504" cy="29119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582" name="Picture 6" descr="Картинка 10 из 5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48680"/>
            <a:ext cx="3456384" cy="5796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584" name="Picture 8" descr="Картинка 18 из 5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4751632" cy="28628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Палеолитические Венеры</a:t>
            </a:r>
            <a:endParaRPr lang="ru-RU" dirty="0"/>
          </a:p>
        </p:txBody>
      </p:sp>
      <p:pic>
        <p:nvPicPr>
          <p:cNvPr id="1026" name="Picture 2" descr="http://storyo.ru/history_rel/img/pic_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203151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а 3 из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119142" cy="604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Пещера </a:t>
            </a:r>
            <a:r>
              <a:rPr lang="ru-RU" dirty="0" err="1" smtClean="0"/>
              <a:t>Альтамира</a:t>
            </a:r>
            <a:endParaRPr lang="ru-RU" dirty="0"/>
          </a:p>
        </p:txBody>
      </p:sp>
      <p:pic>
        <p:nvPicPr>
          <p:cNvPr id="18438" name="Picture 6" descr="http://im6-tub-ru.yandex.net/i?id=4820239-5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636912"/>
            <a:ext cx="4453086" cy="34437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442" name="Picture 10" descr="http://im2-tub-ru.yandex.net/i?id=39411119-46-72"/>
          <p:cNvPicPr>
            <a:picLocks noChangeAspect="1" noChangeArrowheads="1"/>
          </p:cNvPicPr>
          <p:nvPr/>
        </p:nvPicPr>
        <p:blipFill>
          <a:blip r:embed="rId3" cstate="print"/>
          <a:srcRect l="7692"/>
          <a:stretch>
            <a:fillRect/>
          </a:stretch>
        </p:blipFill>
        <p:spPr bwMode="auto">
          <a:xfrm>
            <a:off x="323528" y="1196752"/>
            <a:ext cx="4320480" cy="34934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0-tub-ru.yandex.net/i?id=177696944-70-72"/>
          <p:cNvPicPr>
            <a:picLocks noChangeAspect="1" noChangeArrowheads="1"/>
          </p:cNvPicPr>
          <p:nvPr/>
        </p:nvPicPr>
        <p:blipFill>
          <a:blip r:embed="rId2" cstate="print"/>
          <a:srcRect l="5040" t="6811" r="4241" b="11461"/>
          <a:stretch>
            <a:fillRect/>
          </a:stretch>
        </p:blipFill>
        <p:spPr bwMode="auto">
          <a:xfrm>
            <a:off x="467544" y="404663"/>
            <a:ext cx="3960440" cy="26402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4" descr="http://im7-tub-ru.yandex.net/i?id=373427560-6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32656"/>
            <a:ext cx="4021038" cy="27579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12" descr="http://im2-tub-ru.yandex.net/i?id=160512141-08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56992"/>
            <a:ext cx="4104456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14" descr="http://im4-tub-ru.yandex.net/i?id=374084553-51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357516"/>
            <a:ext cx="4104456" cy="30920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Каповая пещера на Урале</a:t>
            </a:r>
            <a:endParaRPr lang="ru-RU" dirty="0"/>
          </a:p>
        </p:txBody>
      </p:sp>
      <p:pic>
        <p:nvPicPr>
          <p:cNvPr id="19458" name="Picture 2" descr="http://im8-tub-ru.yandex.net/i?id=75678244-4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5830731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0" name="Picture 4" descr="http://im2-tub-ru.yandex.net/i?id=105095402-23-72"/>
          <p:cNvPicPr>
            <a:picLocks noChangeAspect="1" noChangeArrowheads="1"/>
          </p:cNvPicPr>
          <p:nvPr/>
        </p:nvPicPr>
        <p:blipFill>
          <a:blip r:embed="rId3" cstate="print"/>
          <a:srcRect b="19512"/>
          <a:stretch>
            <a:fillRect/>
          </a:stretch>
        </p:blipFill>
        <p:spPr bwMode="auto">
          <a:xfrm>
            <a:off x="4463987" y="1052736"/>
            <a:ext cx="4428493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Мамонт, лошадь, носорог</a:t>
            </a:r>
            <a:endParaRPr lang="ru-RU" dirty="0"/>
          </a:p>
        </p:txBody>
      </p:sp>
      <p:pic>
        <p:nvPicPr>
          <p:cNvPr id="4" name="Picture 6" descr="http://im0-tub-ru.yandex.net/i?id=474657635-70-72"/>
          <p:cNvPicPr>
            <a:picLocks noChangeAspect="1" noChangeArrowheads="1"/>
          </p:cNvPicPr>
          <p:nvPr/>
        </p:nvPicPr>
        <p:blipFill>
          <a:blip r:embed="rId2" cstate="print"/>
          <a:srcRect t="12000" b="14000"/>
          <a:stretch>
            <a:fillRect/>
          </a:stretch>
        </p:blipFill>
        <p:spPr bwMode="auto">
          <a:xfrm>
            <a:off x="4139952" y="980728"/>
            <a:ext cx="4779288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8" descr="http://im4-tub-ru.yandex.net/i?id=143423912-5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789040"/>
            <a:ext cx="4464496" cy="28657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10" descr="http://im8-tub-ru.yandex.net/i?id=88884206-60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556" y="980728"/>
            <a:ext cx="3420380" cy="2736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Пещера </a:t>
            </a:r>
            <a:r>
              <a:rPr lang="ru-RU" dirty="0" err="1" smtClean="0"/>
              <a:t>Нио</a:t>
            </a:r>
            <a:r>
              <a:rPr lang="ru-RU" dirty="0" smtClean="0"/>
              <a:t> (Франция)</a:t>
            </a:r>
            <a:endParaRPr lang="ru-RU" dirty="0"/>
          </a:p>
        </p:txBody>
      </p:sp>
      <p:pic>
        <p:nvPicPr>
          <p:cNvPr id="20484" name="Picture 4" descr="http://im2-tub-ru.yandex.net/i?id=75710846-2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3312368" cy="48711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90" name="Picture 10" descr="http://im0-tub-ru.yandex.net/i?id=213067739-09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340768"/>
            <a:ext cx="3659088" cy="49005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Грот </a:t>
            </a:r>
            <a:r>
              <a:rPr lang="ru-RU" dirty="0" err="1" smtClean="0"/>
              <a:t>Лорте</a:t>
            </a:r>
            <a:r>
              <a:rPr lang="ru-RU" dirty="0" smtClean="0"/>
              <a:t> (Франция)</a:t>
            </a:r>
            <a:endParaRPr lang="ru-RU" dirty="0"/>
          </a:p>
        </p:txBody>
      </p:sp>
      <p:pic>
        <p:nvPicPr>
          <p:cNvPr id="21508" name="Picture 4" descr="http://im0-tub-ru.yandex.net/i?id=17622658-6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7272808" cy="5246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</TotalTime>
  <Words>58</Words>
  <Application>Microsoft Office PowerPoint</Application>
  <PresentationFormat>Экран (4:3)</PresentationFormat>
  <Paragraphs>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По следам первобытных художников</vt:lpstr>
      <vt:lpstr>Палеолитические Венеры</vt:lpstr>
      <vt:lpstr>Слайд 3</vt:lpstr>
      <vt:lpstr>Пещера Альтамира</vt:lpstr>
      <vt:lpstr>Слайд 5</vt:lpstr>
      <vt:lpstr>Каповая пещера на Урале</vt:lpstr>
      <vt:lpstr>Мамонт, лошадь, носорог</vt:lpstr>
      <vt:lpstr>Пещера Нио (Франция)</vt:lpstr>
      <vt:lpstr>Грот Лорте (Франция)</vt:lpstr>
      <vt:lpstr>Пещера Ляско (Франция)</vt:lpstr>
      <vt:lpstr>Раненый бизон, охотник и носорог</vt:lpstr>
      <vt:lpstr>Лошади и отпечатки рук в пещере Пеш-Мерль (Франция)</vt:lpstr>
      <vt:lpstr>Пещера Тюк д'Одубер (Франция)</vt:lpstr>
      <vt:lpstr>Бизоны, барельеф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2011-09-21T08:29:28Z</dcterms:created>
  <dcterms:modified xsi:type="dcterms:W3CDTF">2011-09-21T10:44:54Z</dcterms:modified>
</cp:coreProperties>
</file>