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730E1-359B-4FB2-9FDF-6A47DBDD1F47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0259-D84A-4B55-9E0A-1DD4174D9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C75F-9101-449F-B34D-BB9485ADB6EC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D8EC-8D1A-40D9-BCBB-8624FDDD9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19F5F-5109-40CD-9E67-93A3C5768338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42D9D-AE05-48C1-9B94-D335030DE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A521-B862-4427-93D8-EE63413C905D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0DDC3-34CC-4456-8523-428CC2778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1B82A-A2CA-481B-8EDB-D40099B91C89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DE56-A777-4F47-984F-A3305237A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73CBC-98F1-4B6D-A11F-35DE83859625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6168F-8D29-4126-BA7E-84F92BE27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E476-2A99-481C-8734-BB28C6C050E1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01E1-6F7A-4B65-90FD-12E4D85C8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5E988-1E39-4E65-A056-03819DCA1F9E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39F83-B1B7-443A-B87F-3327A654FF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E454-B0E6-4787-89A2-38DBB3304C68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A5FFE-93BE-4FEA-AE7F-A2E013377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8D97-4E81-4CCB-8E5D-EC005530095D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0527C-7870-4428-AEF8-0E6828E95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0D5E3-6B0A-4C79-8F85-F54E25F135CE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8C66-10CE-419D-9E4C-2056C85B0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424417-A1B8-47C6-9EF2-9C3BE12A4576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B392F2-09FF-4B73-8294-890F5BC44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22968" cy="121444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РОЛЬ ЦВЕТА В ПОРТРЕТЕ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3286125"/>
            <a:ext cx="3000375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3475" y="3286125"/>
            <a:ext cx="272891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25" y="3286125"/>
            <a:ext cx="2786063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7185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Пьер Огюст Ренуар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85750" y="1428750"/>
            <a:ext cx="3714750" cy="48799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 algn="ctr"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(1841-1919) </a:t>
            </a:r>
          </a:p>
          <a:p>
            <a:pPr algn="ctr">
              <a:buFont typeface="Wingdings 2" pitchFamily="18" charset="2"/>
              <a:buNone/>
            </a:pPr>
            <a:endParaRPr lang="ru-RU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chemeClr val="bg1"/>
                </a:solidFill>
              </a:rPr>
              <a:t>	Один из ведущих представителей импрессионизма во Франции.</a:t>
            </a:r>
          </a:p>
        </p:txBody>
      </p:sp>
      <p:sp>
        <p:nvSpPr>
          <p:cNvPr id="4100" name="Прямоугольник 6"/>
          <p:cNvSpPr>
            <a:spLocks noChangeArrowheads="1"/>
          </p:cNvSpPr>
          <p:nvPr/>
        </p:nvSpPr>
        <p:spPr bwMode="auto">
          <a:xfrm>
            <a:off x="809625" y="5786438"/>
            <a:ext cx="272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</a:rPr>
              <a:t>ПЬЕР  ОГЮСТ  РЕНУАР 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</a:rPr>
              <a:t>Автопортрет. 1875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8" y="357188"/>
            <a:ext cx="49276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500063"/>
            <a:ext cx="8229600" cy="5857875"/>
          </a:xfrm>
        </p:spPr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u="sng" dirty="0" smtClean="0"/>
              <a:t> Автопортрет</a:t>
            </a:r>
            <a:r>
              <a:rPr lang="ru-RU" i="1" dirty="0" smtClean="0"/>
              <a:t> </a:t>
            </a:r>
            <a:r>
              <a:rPr lang="ru-RU" dirty="0" smtClean="0"/>
              <a:t>- вид портрета, работая в котором, художники пишут самую       близкую к себе модель – самих себя, изучая своё лицо, свой характер.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u="sng" dirty="0" smtClean="0"/>
              <a:t>Цветовое решение картины</a:t>
            </a:r>
            <a:r>
              <a:rPr lang="ru-RU" dirty="0" smtClean="0"/>
              <a:t> - цветовая разработка картины, где цвет служит не просто украшением или создаёт впечатление иллюзии видимой реальности, а оттачивает, уточняет композицию при помощи цветового пятна, цветового нюанса и контраста, создавая в каждой картине своё цветовое решение, свою систему, организацию цветовых отношений – колорит, раскрывая, тем самым, образ.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u="sng" dirty="0" smtClean="0"/>
              <a:t>Образ в портрете</a:t>
            </a:r>
            <a:r>
              <a:rPr lang="ru-RU" dirty="0" smtClean="0"/>
              <a:t> - сочетание внешних и внутренних черт человека в едином живописном воплощении.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071546"/>
            <a:ext cx="3757610" cy="49403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200" b="0" dirty="0" smtClean="0">
                <a:solidFill>
                  <a:schemeClr val="bg1"/>
                </a:solidFill>
                <a:effectLst/>
                <a:latin typeface="+mn-lt"/>
              </a:rPr>
              <a:t>В 1877—1878 годах Пьер Огюст Ренуар написал несколько  портретов Жанны </a:t>
            </a:r>
            <a:r>
              <a:rPr lang="ru-RU" sz="2200" b="0" dirty="0" err="1" smtClean="0">
                <a:solidFill>
                  <a:schemeClr val="bg1"/>
                </a:solidFill>
                <a:effectLst/>
                <a:latin typeface="+mn-lt"/>
              </a:rPr>
              <a:t>Самари</a:t>
            </a:r>
            <a:r>
              <a:rPr lang="ru-RU" sz="2200" b="0" dirty="0" smtClean="0">
                <a:solidFill>
                  <a:schemeClr val="bg1"/>
                </a:solidFill>
                <a:effectLst/>
                <a:latin typeface="+mn-lt"/>
              </a:rPr>
              <a:t>, каждый из которых и размерами, и композицией, и колоритом существенно отличается от других. </a:t>
            </a:r>
            <a:br>
              <a:rPr lang="ru-RU" sz="2200" b="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2200" b="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2200" b="0" dirty="0" smtClean="0">
                <a:solidFill>
                  <a:schemeClr val="bg1"/>
                </a:solidFill>
                <a:effectLst/>
                <a:latin typeface="+mn-lt"/>
              </a:rPr>
              <a:t>Этот первый маленький портрет находится в коллекции театра </a:t>
            </a:r>
            <a:r>
              <a:rPr lang="ru-RU" sz="2200" b="0" dirty="0" err="1" smtClean="0">
                <a:solidFill>
                  <a:schemeClr val="bg1"/>
                </a:solidFill>
                <a:effectLst/>
                <a:latin typeface="+mn-lt"/>
              </a:rPr>
              <a:t>Комеди</a:t>
            </a:r>
            <a:r>
              <a:rPr lang="ru-RU" sz="2200" b="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lang="ru-RU" sz="2200" b="0" dirty="0" err="1" smtClean="0">
                <a:solidFill>
                  <a:schemeClr val="bg1"/>
                </a:solidFill>
                <a:effectLst/>
                <a:latin typeface="+mn-lt"/>
              </a:rPr>
              <a:t>Франсез</a:t>
            </a:r>
            <a:r>
              <a:rPr lang="ru-RU" sz="2200" b="0" dirty="0" smtClean="0">
                <a:solidFill>
                  <a:schemeClr val="bg1"/>
                </a:solidFill>
                <a:effectLst/>
                <a:latin typeface="+mn-lt"/>
              </a:rPr>
              <a:t>.</a:t>
            </a:r>
            <a:r>
              <a:rPr lang="ru-RU" sz="2200" b="0" dirty="0" smtClean="0">
                <a:solidFill>
                  <a:schemeClr val="bg1"/>
                </a:solidFill>
                <a:effectLst/>
              </a:rPr>
              <a:t/>
            </a:r>
            <a:br>
              <a:rPr lang="ru-RU" sz="2200" b="0" dirty="0" smtClean="0">
                <a:solidFill>
                  <a:schemeClr val="bg1"/>
                </a:solidFill>
                <a:effectLst/>
              </a:rPr>
            </a:br>
            <a:r>
              <a:rPr lang="ru-RU" sz="2200" b="0" dirty="0" smtClean="0">
                <a:solidFill>
                  <a:schemeClr val="bg1"/>
                </a:solidFill>
              </a:rPr>
              <a:t/>
            </a:r>
            <a:br>
              <a:rPr lang="ru-RU" sz="2200" b="0" dirty="0" smtClean="0">
                <a:solidFill>
                  <a:schemeClr val="bg1"/>
                </a:solidFill>
              </a:rPr>
            </a:br>
            <a:endParaRPr lang="ru-RU" sz="1400" b="0" dirty="0"/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824288" y="357188"/>
            <a:ext cx="5202237" cy="6143625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00438" y="285750"/>
            <a:ext cx="5467350" cy="6373813"/>
          </a:xfrm>
          <a:noFill/>
        </p:spPr>
      </p:pic>
      <p:sp>
        <p:nvSpPr>
          <p:cNvPr id="7171" name="Прямоугольник 4"/>
          <p:cNvSpPr>
            <a:spLocks noChangeArrowheads="1"/>
          </p:cNvSpPr>
          <p:nvPr/>
        </p:nvSpPr>
        <p:spPr bwMode="auto">
          <a:xfrm>
            <a:off x="285750" y="4643438"/>
            <a:ext cx="32146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Пьер Огюст Ренуар</a:t>
            </a:r>
          </a:p>
          <a:p>
            <a:pPr algn="ctr"/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«Портрет актрисы Ж. Самари»,  1877 год </a:t>
            </a:r>
          </a:p>
          <a:p>
            <a:pPr algn="ctr"/>
            <a:endParaRPr lang="ru-RU" sz="160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Холст, масло. 56×46 см</a:t>
            </a:r>
          </a:p>
          <a:p>
            <a:pPr algn="ctr"/>
            <a:r>
              <a:rPr lang="ru-RU" sz="1600">
                <a:solidFill>
                  <a:schemeClr val="bg1"/>
                </a:solidFill>
                <a:latin typeface="Times New Roman" pitchFamily="18" charset="0"/>
              </a:rPr>
              <a:t>Пушкинский музей, Москва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4572000" y="5929313"/>
            <a:ext cx="4000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Times New Roman" pitchFamily="18" charset="0"/>
              </a:rPr>
              <a:t>Портрет актрисы Жанны Самари </a:t>
            </a:r>
          </a:p>
          <a:p>
            <a:r>
              <a:rPr lang="ru-RU">
                <a:solidFill>
                  <a:schemeClr val="bg1"/>
                </a:solidFill>
                <a:latin typeface="Times New Roman" pitchFamily="18" charset="0"/>
              </a:rPr>
              <a:t>(1878, Государственный Эрмитаж)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357188"/>
            <a:ext cx="396081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10289" y="1600200"/>
            <a:ext cx="2723422" cy="4708525"/>
          </a:xfrm>
          <a:noFill/>
        </p:spPr>
      </p:pic>
    </p:spTree>
    <p:extLst>
      <p:ext uri="{BB962C8B-B14F-4D97-AF65-F5344CB8AC3E}">
        <p14:creationId xmlns:p14="http://schemas.microsoft.com/office/powerpoint/2010/main" val="2377242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306</TotalTime>
  <Words>176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РОЛЬ ЦВЕТА В ПОРТРЕТЕ</vt:lpstr>
      <vt:lpstr>   Пьер Огюст Ренуар </vt:lpstr>
      <vt:lpstr>Презентация PowerPoint</vt:lpstr>
      <vt:lpstr>В 1877—1878 годах Пьер Огюст Ренуар написал несколько  портретов Жанны Самари, каждый из которых и размерами, и композицией, и колоритом существенно отличается от других.   Этот первый маленький портрет находится в коллекции театра Комеди Франсез.  </vt:lpstr>
      <vt:lpstr>Презентация PowerPoint</vt:lpstr>
      <vt:lpstr>Презентация PowerPoint</vt:lpstr>
      <vt:lpstr>Презентация PowerPoint</vt:lpstr>
    </vt:vector>
  </TitlesOfParts>
  <Company>BEST XP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цвета в портрете</dc:title>
  <dc:creator>Светлана</dc:creator>
  <cp:lastModifiedBy>Пользователь</cp:lastModifiedBy>
  <cp:revision>33</cp:revision>
  <dcterms:created xsi:type="dcterms:W3CDTF">2013-03-28T13:19:09Z</dcterms:created>
  <dcterms:modified xsi:type="dcterms:W3CDTF">2013-12-10T12:01:32Z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583914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