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1B1A0E-28C2-4298-B789-D14F2834232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ACEFAD-16C6-4402-94AA-38700D8DEB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6864" cy="3384376"/>
          </a:xfrm>
        </p:spPr>
        <p:txBody>
          <a:bodyPr/>
          <a:lstStyle/>
          <a:p>
            <a:r>
              <a:rPr lang="ru-RU" sz="6600" dirty="0" smtClean="0"/>
              <a:t>Сказка о трёх</a:t>
            </a:r>
            <a:br>
              <a:rPr lang="ru-RU" sz="6600" dirty="0" smtClean="0"/>
            </a:br>
            <a:r>
              <a:rPr lang="ru-RU" sz="6600" dirty="0" smtClean="0"/>
              <a:t>   подругах.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79224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80" y="0"/>
            <a:ext cx="9165980" cy="6869742"/>
          </a:xfrm>
        </p:spPr>
      </p:pic>
    </p:spTree>
    <p:extLst>
      <p:ext uri="{BB962C8B-B14F-4D97-AF65-F5344CB8AC3E}">
        <p14:creationId xmlns:p14="http://schemas.microsoft.com/office/powerpoint/2010/main" val="26899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" y="-2185"/>
            <a:ext cx="9172490" cy="6860185"/>
          </a:xfrm>
        </p:spPr>
      </p:pic>
    </p:spTree>
    <p:extLst>
      <p:ext uri="{BB962C8B-B14F-4D97-AF65-F5344CB8AC3E}">
        <p14:creationId xmlns:p14="http://schemas.microsoft.com/office/powerpoint/2010/main" val="28030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38"/>
            <a:ext cx="9154980" cy="6847862"/>
          </a:xfrm>
        </p:spPr>
      </p:pic>
    </p:spTree>
    <p:extLst>
      <p:ext uri="{BB962C8B-B14F-4D97-AF65-F5344CB8AC3E}">
        <p14:creationId xmlns:p14="http://schemas.microsoft.com/office/powerpoint/2010/main" val="3264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" y="0"/>
            <a:ext cx="9173225" cy="6858000"/>
          </a:xfrm>
        </p:spPr>
      </p:pic>
    </p:spTree>
    <p:extLst>
      <p:ext uri="{BB962C8B-B14F-4D97-AF65-F5344CB8AC3E}">
        <p14:creationId xmlns:p14="http://schemas.microsoft.com/office/powerpoint/2010/main" val="3941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2132856"/>
            <a:ext cx="7478216" cy="3382312"/>
          </a:xfrm>
        </p:spPr>
        <p:txBody>
          <a:bodyPr/>
          <a:lstStyle/>
          <a:p>
            <a:pPr algn="ctr"/>
            <a:r>
              <a:rPr lang="ru-RU" sz="6600" dirty="0" smtClean="0"/>
              <a:t>Продолжение следует….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6577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6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Сказка о трёх    подругах.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Продолжение следует….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о трёх    подругах.</dc:title>
  <dc:creator>ВИКА-Pro</dc:creator>
  <cp:lastModifiedBy>ВИКА-Pro</cp:lastModifiedBy>
  <cp:revision>4</cp:revision>
  <dcterms:created xsi:type="dcterms:W3CDTF">2013-12-13T02:39:15Z</dcterms:created>
  <dcterms:modified xsi:type="dcterms:W3CDTF">2013-12-13T03:35:05Z</dcterms:modified>
</cp:coreProperties>
</file>