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7" r:id="rId6"/>
    <p:sldId id="262" r:id="rId7"/>
    <p:sldId id="273" r:id="rId8"/>
    <p:sldId id="261" r:id="rId9"/>
    <p:sldId id="263" r:id="rId10"/>
    <p:sldId id="268" r:id="rId11"/>
    <p:sldId id="266" r:id="rId12"/>
    <p:sldId id="271" r:id="rId13"/>
    <p:sldId id="269" r:id="rId14"/>
    <p:sldId id="272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_%D1%81%D0%B5%D0%BD%D1%82%D1%8F%D0%B1%D1%80%D1%8F" TargetMode="External"/><Relationship Id="rId2" Type="http://schemas.openxmlformats.org/officeDocument/2006/relationships/hyperlink" Target="http://ru.wikipedia.org/wiki/1902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://ru.wikipedia.org/wiki/%D0%93%D1%80%D0%B0%D0%B6%D0%B4%D0%B0%D0%BD%D1%81%D0%BA%D0%B0%D1%8F_%D0%B2%D0%BE%D0%B9%D0%BD%D0%B0_%D0%B2_%D0%A0%D0%BE%D1%81%D1%81%D0%B8%D0%B8" TargetMode="External"/><Relationship Id="rId4" Type="http://schemas.openxmlformats.org/officeDocument/2006/relationships/hyperlink" Target="http://ru.wikipedia.org/wiki/1922_%D0%B3%D0%BE%D0%B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ru.wikipedia.org/wiki/%D0%93%D1%80%D0%B0%D0%B6%D0%B4%D0%B0%D0%BD%D1%81%D0%BA%D0%B0%D1%8F_%D0%B2%D0%BE%D0%B9%D0%BD%D0%B0_%D0%B2_%D0%A0%D0%BE%D1%81%D1%81%D0%B8%D0%B8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12777"/>
            <a:ext cx="6624736" cy="2037194"/>
          </a:xfrm>
        </p:spPr>
        <p:txBody>
          <a:bodyPr>
            <a:noAutofit/>
          </a:bodyPr>
          <a:lstStyle/>
          <a:p>
            <a:r>
              <a:rPr lang="ru-RU" sz="6000" dirty="0" smtClean="0"/>
              <a:t>«Их именами  названы улицы»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653136"/>
            <a:ext cx="5712179" cy="607486"/>
          </a:xfrm>
        </p:spPr>
        <p:txBody>
          <a:bodyPr/>
          <a:lstStyle/>
          <a:p>
            <a:r>
              <a:rPr lang="ru-RU" dirty="0" smtClean="0"/>
              <a:t>19сентября</a:t>
            </a:r>
            <a:endParaRPr lang="ru-RU" dirty="0"/>
          </a:p>
        </p:txBody>
      </p:sp>
      <p:pic>
        <p:nvPicPr>
          <p:cNvPr id="2050" name="Picture 2" descr="C:\Users\Кожухаренко_ВИ\Pictures\bikin-620x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56784" cy="46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484784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«Их именами  </a:t>
            </a:r>
            <a:endParaRPr lang="ru-RU" sz="5400" dirty="0" smtClean="0"/>
          </a:p>
          <a:p>
            <a:pPr algn="ctr"/>
            <a:r>
              <a:rPr lang="ru-RU" sz="5400" dirty="0" smtClean="0"/>
              <a:t>названы </a:t>
            </a:r>
            <a:r>
              <a:rPr lang="ru-RU" sz="5400" dirty="0"/>
              <a:t>улицы»</a:t>
            </a:r>
          </a:p>
        </p:txBody>
      </p:sp>
    </p:spTree>
    <p:extLst>
      <p:ext uri="{BB962C8B-B14F-4D97-AF65-F5344CB8AC3E}">
        <p14:creationId xmlns:p14="http://schemas.microsoft.com/office/powerpoint/2010/main" val="261336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1"/>
            <a:ext cx="5382344" cy="287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latin typeface="Times New Roman" pitchFamily="18" charset="0"/>
                <a:ea typeface="Calibri"/>
                <a:cs typeface="Times New Roman" pitchFamily="18" charset="0"/>
              </a:rPr>
              <a:t>Ведь и в мирное время люди совершали великие деяния?  Какие  улицы  названы  в  честь этих  людей и чем  они  славны?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2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Виталий Борисович </a:t>
            </a:r>
            <a:r>
              <a:rPr lang="ru-RU" b="1" dirty="0" err="1"/>
              <a:t>Баневур</a:t>
            </a:r>
            <a:r>
              <a:rPr lang="ru-RU" b="1" dirty="0"/>
              <a:t> (</a:t>
            </a:r>
            <a:r>
              <a:rPr lang="ru-RU" b="1" dirty="0" err="1"/>
              <a:t>Бонивур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(</a:t>
            </a:r>
            <a:r>
              <a:rPr lang="ru-RU" dirty="0">
                <a:hlinkClick r:id="rId2" action="ppaction://hlinkfile" tooltip="1902 год"/>
              </a:rPr>
              <a:t>1902</a:t>
            </a:r>
            <a:r>
              <a:rPr lang="ru-RU" dirty="0"/>
              <a:t> — </a:t>
            </a:r>
            <a:r>
              <a:rPr lang="ru-RU" dirty="0">
                <a:hlinkClick r:id="rId3" action="ppaction://hlinkfile" tooltip="17 сентября"/>
              </a:rPr>
              <a:t>17 </a:t>
            </a:r>
            <a:endParaRPr lang="ru-RU" dirty="0" smtClean="0">
              <a:hlinkClick r:id="rId3" action="ppaction://hlinkfile" tooltip="17 сентября"/>
            </a:endParaRPr>
          </a:p>
          <a:p>
            <a:pPr marL="0" indent="0">
              <a:buNone/>
            </a:pPr>
            <a:r>
              <a:rPr lang="ru-RU" dirty="0" smtClean="0">
                <a:hlinkClick r:id="rId3" action="ppaction://hlinkfile" tooltip="17 сентября"/>
              </a:rPr>
              <a:t>сентября</a:t>
            </a:r>
            <a:r>
              <a:rPr lang="ru-RU" dirty="0"/>
              <a:t>? </a:t>
            </a:r>
            <a:r>
              <a:rPr lang="ru-RU" dirty="0" smtClean="0">
                <a:hlinkClick r:id="rId4" action="ppaction://hlinkfile" tooltip="1922 год"/>
              </a:rPr>
              <a:t>1922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участник </a:t>
            </a:r>
            <a:r>
              <a:rPr lang="ru-RU" dirty="0">
                <a:hlinkClick r:id="rId5" action="ppaction://hlinkfile" tooltip="Гражданская война в России"/>
              </a:rPr>
              <a:t>Гражданской войны</a:t>
            </a:r>
            <a:r>
              <a:rPr lang="ru-RU" dirty="0"/>
              <a:t> на Дальнем Востоке, герой-комсомолец.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09634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7280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87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Серге́й</a:t>
            </a:r>
            <a:r>
              <a:rPr lang="ru-RU" b="1" dirty="0"/>
              <a:t> </a:t>
            </a:r>
            <a:r>
              <a:rPr lang="ru-RU" b="1" dirty="0" err="1"/>
              <a:t>Гео́ргиевич</a:t>
            </a:r>
            <a:r>
              <a:rPr lang="ru-RU" b="1" dirty="0"/>
              <a:t> Лазо́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участник </a:t>
            </a:r>
            <a:r>
              <a:rPr lang="ru-RU" sz="3200" dirty="0">
                <a:hlinkClick r:id="rId2" action="ppaction://hlinkfile" tooltip="Гражданская война в России"/>
              </a:rPr>
              <a:t>Гражданской войны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70" y="2132856"/>
            <a:ext cx="33843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51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008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Ю́рий Алексе́евич Гага́рин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совершивший полёт в космическое пространство 12 апреля 1961 года.[2].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3843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25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Ге́рман</a:t>
            </a:r>
            <a:r>
              <a:rPr lang="ru-RU" b="1" dirty="0"/>
              <a:t> </a:t>
            </a:r>
            <a:r>
              <a:rPr lang="ru-RU" b="1" dirty="0" err="1"/>
              <a:t>Степа́нович</a:t>
            </a:r>
            <a:r>
              <a:rPr lang="ru-RU" b="1" dirty="0"/>
              <a:t> </a:t>
            </a:r>
            <a:r>
              <a:rPr lang="ru-RU" b="1" dirty="0" err="1"/>
              <a:t>Тито́в</a:t>
            </a:r>
            <a:r>
              <a:rPr lang="ru-RU" dirty="0"/>
              <a:t> (</a:t>
            </a:r>
            <a:r>
              <a:rPr lang="ru-RU" dirty="0" smtClean="0"/>
              <a:t>1935—2000)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2119313"/>
            <a:ext cx="3096344" cy="36052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совершил </a:t>
            </a:r>
            <a:r>
              <a:rPr lang="ru-RU" b="1" dirty="0"/>
              <a:t>длительный </a:t>
            </a:r>
            <a:r>
              <a:rPr lang="ru-RU" b="1" dirty="0" smtClean="0"/>
              <a:t>космический полёт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>
                <a:hlinkClick r:id="rId2" action="ppaction://hlinkfile" tooltip="Герой Советского Союза"/>
              </a:rPr>
              <a:t>Герой Советского </a:t>
            </a:r>
            <a:r>
              <a:rPr lang="ru-RU" dirty="0" smtClean="0">
                <a:hlinkClick r:id="rId2" action="ppaction://hlinkfile" tooltip="Герой Советского Союза"/>
              </a:rPr>
              <a:t>Союза</a:t>
            </a:r>
            <a:r>
              <a:rPr lang="ru-RU" dirty="0" smtClean="0"/>
              <a:t>  1961  год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408167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5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 </a:t>
            </a:r>
            <a:r>
              <a:rPr lang="ru-RU" dirty="0">
                <a:solidFill>
                  <a:srgbClr val="FF0000"/>
                </a:solidFill>
              </a:rPr>
              <a:t>ноября 1938 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3"/>
            <a:ext cx="7128792" cy="9361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ПОСЕЛОК  БИКИН СТАЛ ГОРОДОМ</a:t>
            </a:r>
            <a:endParaRPr lang="ru-RU" sz="3600" b="1" dirty="0"/>
          </a:p>
        </p:txBody>
      </p:sp>
      <p:pic>
        <p:nvPicPr>
          <p:cNvPr id="3074" name="Picture 2" descr="C:\Users\Кожухаренко_ВИ\Pictures\C58DC6F57F75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560840" cy="34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0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УЛИЦЫ Города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313830" cy="16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Кожухаренко_ВИ\Desktop\DSCF1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жухаренко_ВИ\Pictures\9DA80936C7B3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047231" cy="22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жухаренко_ВИ\Desktop\DSCF1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18" y="3814201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9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r>
              <a:rPr lang="ru-RU" sz="3600" dirty="0"/>
              <a:t>Их именами улицы  назвали</a:t>
            </a:r>
          </a:p>
          <a:p>
            <a:r>
              <a:rPr lang="ru-RU" sz="3600" dirty="0" smtClean="0"/>
              <a:t>Но </a:t>
            </a:r>
            <a:r>
              <a:rPr lang="ru-RU" sz="3600" dirty="0"/>
              <a:t>столько улиц в мире не найти, </a:t>
            </a:r>
          </a:p>
          <a:p>
            <a:r>
              <a:rPr lang="ru-RU" sz="3600" dirty="0"/>
              <a:t>Чтобы в веках перед людьми предстали        Все вехи легендарного  пути.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50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412776"/>
            <a:ext cx="6408712" cy="249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А какие  из улиц  носят имена  людей, названы в честь людей?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681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ПОЗЕВАЛКИН </a:t>
            </a:r>
            <a:br>
              <a:rPr lang="ru-RU" sz="4000" b="1" dirty="0">
                <a:solidFill>
                  <a:prstClr val="black"/>
                </a:solidFill>
              </a:rPr>
            </a:br>
            <a:r>
              <a:rPr lang="ru-RU" sz="4000" b="1" dirty="0">
                <a:solidFill>
                  <a:prstClr val="black"/>
                </a:solidFill>
              </a:rPr>
              <a:t>Николай Михайлович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 марта 1945 года старшему сержанту Н. М. </a:t>
            </a:r>
            <a:r>
              <a:rPr lang="ru-RU" sz="2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Позевалкину</a:t>
            </a:r>
            <a:r>
              <a:rPr lang="ru-RU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было посмертно присвоено звание Героя Советского Союза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4563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9847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МАТРОНИН Василий Иванович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/>
                <a:ea typeface="Times New Roman"/>
              </a:rPr>
              <a:t>1904-1944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/>
                <a:ea typeface="Times New Roman"/>
              </a:rPr>
              <a:t>Герой Советского Союза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32403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1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/>
                <a:ea typeface="Times New Roman"/>
              </a:rPr>
              <a:t>Зачеславский</a:t>
            </a:r>
            <a:r>
              <a:rPr lang="ru-RU" dirty="0">
                <a:latin typeface="Times New Roman"/>
                <a:ea typeface="Times New Roman"/>
              </a:rPr>
              <a:t> Василий Никифорович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6.07.1924 — 1.01.1969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0" indent="0">
              <a:buClr>
                <a:srgbClr val="AA2B1E"/>
              </a:buClr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1943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Герой </a:t>
            </a:r>
            <a:r>
              <a:rPr lang="ru-RU" dirty="0">
                <a:latin typeface="Times New Roman"/>
                <a:ea typeface="Times New Roman"/>
              </a:rPr>
              <a:t>Советского Союза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528392" cy="34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050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164</TotalTime>
  <Words>163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«Их именами  названы улицы»</vt:lpstr>
      <vt:lpstr>9 ноября 1938  года </vt:lpstr>
      <vt:lpstr>УЛИЦЫ Города</vt:lpstr>
      <vt:lpstr>Презентация PowerPoint</vt:lpstr>
      <vt:lpstr>Презентация PowerPoint</vt:lpstr>
      <vt:lpstr>ПОЗЕВАЛКИН  Николай Михайлович</vt:lpstr>
      <vt:lpstr>Презентация PowerPoint</vt:lpstr>
      <vt:lpstr>МАТРОНИН Василий Иванович </vt:lpstr>
      <vt:lpstr>Зачеславский Василий Никифорович </vt:lpstr>
      <vt:lpstr>Презентация PowerPoint</vt:lpstr>
      <vt:lpstr>Виталий Борисович Баневур (Бонивур)</vt:lpstr>
      <vt:lpstr>Презентация PowerPoint</vt:lpstr>
      <vt:lpstr>Серге́й Гео́ргиевич Лазо́ </vt:lpstr>
      <vt:lpstr>Презентация PowerPoint</vt:lpstr>
      <vt:lpstr>Ю́рий Алексе́евич Гага́рин </vt:lpstr>
      <vt:lpstr>Ге́рман Степа́нович Тито́в (1935—2000)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«Их именами  названы улицы»</dc:title>
  <dc:creator>Шайдулина ТН</dc:creator>
  <cp:lastModifiedBy>Q</cp:lastModifiedBy>
  <cp:revision>9</cp:revision>
  <dcterms:created xsi:type="dcterms:W3CDTF">2012-09-18T02:10:21Z</dcterms:created>
  <dcterms:modified xsi:type="dcterms:W3CDTF">2012-09-26T09:54:42Z</dcterms:modified>
</cp:coreProperties>
</file>