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9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77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47E7F-2709-4DF3-8ACC-3667249FBF2E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193F-7244-4F73-B473-F9B1246BE6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A0E-EFB3-4E5B-9EC6-B261001F76F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24DC-3200-4A58-84C5-75754F982D26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B6EC-57EA-40CE-AB7E-EFA6CE8C7AA7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4B4D-CBCB-40A3-A85D-4E803942F08E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F452-2BB6-4DBF-A1C9-F185FFBC4C51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DAD2-326B-47EE-AD6D-79F685005737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56BE-1546-46AE-8408-6BB97C011EF5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521D-ADC3-43D3-A332-4F30E9858377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A03C-5829-43ED-A054-40EAC9AA44C8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D510-49D9-4B92-8C7C-A48D42983680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5D72-7E9E-4A5C-B8E1-4B2AAFC15F1E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2B73-2FB7-4FB9-A2E3-9212C7F7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data\articles\50\5069\506946\img1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714356"/>
            <a:ext cx="52864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инсульт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428892" cy="257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 вопроса, помогающие быстро и точно определить инсульт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3. Попросите поднять обе руки (не сможет или только частично сможет поднять).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4. Попросите высунуть язык (если язык искривлён, повёрнут – это тоже признак).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8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429000"/>
            <a:ext cx="2214578" cy="299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ЗВОНИ     03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Если у человека возникнут проблемы даже при выполнении одного из этих заданий – звони в «неотложку».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Если врачи смогут оказать помощь в течение 3-х часов, то последствия инсульта могут быть устранены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496" y="2214554"/>
            <a:ext cx="44825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ДРУГИЕ ПРИЗНАКИ ИНСУЛЬТА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Сильные головные боли, сопровождающиеся мельканием «мушек» перед глазами;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Онемение конечностей, неспособность двигать правыми рукой и ногой (левыми рукой и ногой);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Головокружение, помутнение сознания;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Тошнота (иногда рвота);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Нарушение зрения;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Нарушение походки и способности удержать равновесие.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646" y="2071678"/>
            <a:ext cx="48441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АТАКА НА МОЛОДЫХ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Инсульт резко помолодел и смертность лиц в возрасте до 50 лет возросла на треть. За последние годы 20-30 летние люди всё чаще умирают от инсульта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682" y="1857364"/>
            <a:ext cx="4000527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Чтобы избежать инсульта, необходимо: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Уделять физическим нагрузкам не менее получаса в день;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Правильно питаться, не увлекаться </a:t>
            </a:r>
            <a:r>
              <a:rPr lang="ru-RU" sz="2000" dirty="0" err="1" smtClean="0">
                <a:solidFill>
                  <a:srgbClr val="FFFF00"/>
                </a:solidFill>
              </a:rPr>
              <a:t>фастфудом</a:t>
            </a:r>
            <a:r>
              <a:rPr lang="ru-RU" sz="2000" dirty="0" smtClean="0">
                <a:solidFill>
                  <a:srgbClr val="FFFF00"/>
                </a:solidFill>
              </a:rPr>
              <a:t> и продуктами, содержащие насыщенные жирные кислоты, отдавать предпочтение фруктам и овощам, рыбе, меду и грецким орехам;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Похудеть (если есть избыточный вес);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Избегать вредных привычек;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Спать не менее 8 часов в день.</a:t>
            </a:r>
          </a:p>
          <a:p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2286016" cy="152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00174"/>
            <a:ext cx="1828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372"/>
            <a:ext cx="22889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357562"/>
            <a:ext cx="1833592" cy="175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C:\Documents and Settings\Admin\Мои документы\Downloads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14884"/>
            <a:ext cx="2311787" cy="2143116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072074"/>
            <a:ext cx="18573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КОНТРОЛЬ АРТЕРИАЛЬНОГО ДАВЛЕНИЯ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Если давление превышает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140/90 мм </a:t>
            </a:r>
            <a:r>
              <a:rPr lang="ru-RU" sz="3200" b="1" dirty="0" err="1" smtClean="0">
                <a:solidFill>
                  <a:srgbClr val="FFFF00"/>
                </a:solidFill>
              </a:rPr>
              <a:t>рт.ст</a:t>
            </a:r>
            <a:r>
              <a:rPr lang="ru-RU" sz="3200" b="1" dirty="0" smtClean="0">
                <a:solidFill>
                  <a:srgbClr val="FFFF00"/>
                </a:solidFill>
              </a:rPr>
              <a:t>., содержание холестерина в крови 5мм моль/литр – незамедлительно обратитесь к врачу.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48613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156" y="1600183"/>
            <a:ext cx="3299926" cy="24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5786446" cy="62865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3800" b="1" dirty="0" smtClean="0"/>
              <a:t>58 лет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C000"/>
                </a:solidFill>
              </a:rPr>
              <a:t>средний возраст, в котором активные курильщики получают инсульт. Для некурящих этот возраст на 9 лет больше</a:t>
            </a:r>
            <a:endParaRPr lang="ru-RU" sz="13800" b="1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627" y="-1"/>
            <a:ext cx="3492373" cy="241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Admin\Мои документы\Downloads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085" y="2643182"/>
            <a:ext cx="3448731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ПРАКТИЧЕСКИЙ СОВЕТ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ежедневно принимая  настой шиповника, можно надолго забыть о болезнях сердца и сосудов (кровяное давление стабилизируется, уровень холестерина в крови снизится, вес станет меньше)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23" y="1928802"/>
            <a:ext cx="44825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Домашнее задание: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6560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5800" b="1" dirty="0" smtClean="0">
                <a:solidFill>
                  <a:srgbClr val="FFFF00"/>
                </a:solidFill>
              </a:rPr>
              <a:t>Стр. 33 – 34,</a:t>
            </a:r>
          </a:p>
          <a:p>
            <a:pPr algn="ctr"/>
            <a:r>
              <a:rPr lang="ru-RU" sz="5800" b="1" dirty="0" smtClean="0">
                <a:solidFill>
                  <a:srgbClr val="FFFF00"/>
                </a:solidFill>
              </a:rPr>
              <a:t> составить алгоритм оказания первой помощи при подозрении </a:t>
            </a:r>
            <a:r>
              <a:rPr lang="ru-RU" sz="5800" b="1" smtClean="0">
                <a:solidFill>
                  <a:srgbClr val="FFFF00"/>
                </a:solidFill>
              </a:rPr>
              <a:t>на инсульт</a:t>
            </a:r>
            <a:endParaRPr lang="ru-RU" sz="5800" b="1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D16E-B78F-4494-A09A-74861DA9C9A7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Котлов В.В.</a:t>
            </a:r>
            <a:endParaRPr lang="ru-RU" dirty="0"/>
          </a:p>
        </p:txBody>
      </p:sp>
      <p:pic>
        <p:nvPicPr>
          <p:cNvPr id="7" name="Picture 5" descr="D:\data\articles\50\5069\506946\img1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57620" y="926302"/>
            <a:ext cx="4502962" cy="450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2066" y="485776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Всем доброго здоровья!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85728"/>
            <a:ext cx="4038600" cy="60722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 давние времена этот недуг звали апоплексическим ударом. Такой диагноз считался окончательным, не знающим обжалования приговором. И хотя до победы над коварной болезнью ещё далеко, сегодня уже не так всё безнадёжно.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Picture 4" descr="j02119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71678"/>
            <a:ext cx="4889500" cy="3000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Виды инсульта</a:t>
            </a:r>
            <a:endParaRPr lang="ru-RU" sz="5400" b="1" dirty="0"/>
          </a:p>
        </p:txBody>
      </p:sp>
      <p:pic>
        <p:nvPicPr>
          <p:cNvPr id="4" name="Содержимое 3" descr="Понятие об инсуль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857784" cy="364333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Инсульт бывает </a:t>
            </a:r>
            <a:r>
              <a:rPr lang="ru-RU" b="1" i="1" dirty="0" smtClean="0">
                <a:solidFill>
                  <a:srgbClr val="FFFF00"/>
                </a:solidFill>
              </a:rPr>
              <a:t>ишемическим и геморрагическим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Первая разновидность заболевания – гораздо более распространённая, но не менее опасная, чем вторая.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96EA-C9E3-4E12-BD67-B8EE1DD3AC82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Ишемический инсульт</a:t>
            </a:r>
            <a:endParaRPr lang="ru-RU" b="1" dirty="0"/>
          </a:p>
        </p:txBody>
      </p:sp>
      <p:pic>
        <p:nvPicPr>
          <p:cNvPr id="7" name="Содержимое 6" descr="инсуль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16578"/>
            <a:ext cx="4101610" cy="3698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Ишемическим инсультом называют острое нарушение мозгового кровообращения, вызванное недостаточностью поступления крови к тем или иным участкам  мозга, в связи  с чем клетки мозга погибают. Это заболевание может возникать из-за атеросклероза сосудов.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500042"/>
            <a:ext cx="4038600" cy="562612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Это заболевание может возникать из-за атеросклероза сосудов (чаще всего закупоривается атеросклеротическими бляшками сонная артерия), а также  из-за нарушения ритма сердца, связанного с развитием тромбов.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инсульт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826668"/>
            <a:ext cx="4191003" cy="448985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2" y="357167"/>
            <a:ext cx="4000528" cy="3571900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Лечится ишемический инсульт как медикаментозно, так и хирургически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инсульт 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040188" cy="41798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85" y="3688763"/>
            <a:ext cx="4762515" cy="316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Геморрагический инсульт</a:t>
            </a:r>
            <a:endParaRPr lang="ru-RU" b="1" dirty="0"/>
          </a:p>
        </p:txBody>
      </p:sp>
      <p:pic>
        <p:nvPicPr>
          <p:cNvPr id="7" name="Содержимое 6" descr="геморрагический инсуль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477" y="2143116"/>
            <a:ext cx="4338742" cy="32861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Кровоизлияние в мозг происходит  из-за чрезмерного притока крови, которая своим напором разрывает артерию. Эта патология лечится исключительно хирургическим путём. Причиной геморрагического инсульта часто бывает артериальная гипертония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У обеих форм инсульта клиническая картина разная. Ишемия развивается не сразу, а постепенно, в течение нескольких часов, иногда – до суток.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Для геморрагического инсульта характерно мгновенное острое начало. Всё начинается с внезапной сильной головной боли и потери сознания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 вопроса, помогающие быстро и точно определить инсульт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1.Попросите человека улыбнуться (он не сможет этого сделать обоими уголками рта, улыбка получится кривой).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2. Попросите сказать простое предложение, например «Сегодня хорошая погода» (речь будет замедлена, человек может не вспомнить текст).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AF7-A85C-47B9-A494-5F2FFB1B822F}" type="datetime1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Котлов В.В.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30749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4788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0000"/>
      </a:dk1>
      <a:lt1>
        <a:srgbClr val="953734"/>
      </a:lt1>
      <a:dk2>
        <a:srgbClr val="1F497D"/>
      </a:dk2>
      <a:lt2>
        <a:srgbClr val="E36C0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596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Виды инсульта</vt:lpstr>
      <vt:lpstr>Ишемический инсульт</vt:lpstr>
      <vt:lpstr>Презентация PowerPoint</vt:lpstr>
      <vt:lpstr>Презентация PowerPoint</vt:lpstr>
      <vt:lpstr>Геморрагический инсульт</vt:lpstr>
      <vt:lpstr>  У обеих форм инсульта клиническая картина разная. Ишемия развивается не сразу, а постепенно, в течение нескольких часов, иногда – до суток.  Для геморрагического инсульта характерно мгновенное острое начало. Всё начинается с внезапной сильной головной боли и потери сознания</vt:lpstr>
      <vt:lpstr>4 вопроса, помогающие быстро и точно определить инсульт</vt:lpstr>
      <vt:lpstr>4 вопроса, помогающие быстро и точно определить инсульт</vt:lpstr>
      <vt:lpstr>ЗВОНИ     03</vt:lpstr>
      <vt:lpstr>ДРУГИЕ ПРИЗНАКИ ИНСУЛЬТА</vt:lpstr>
      <vt:lpstr>АТАКА НА МОЛОДЫХ</vt:lpstr>
      <vt:lpstr>Чтобы избежать инсульта, необходимо:</vt:lpstr>
      <vt:lpstr>КОНТРОЛЬ АРТЕРИАЛЬНОГО ДАВЛЕНИЯ</vt:lpstr>
      <vt:lpstr>  </vt:lpstr>
      <vt:lpstr>ПРАКТИЧЕСКИЙ СОВЕТ</vt:lpstr>
      <vt:lpstr>Домашнее задание: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Экстренная реанимационная помощь при остановке сердечной деятельности и прекращении дыхания. Терминальные (конечные) состояния. Экстренная реанимационная помощь при остановке сердечной деятельности и прекращении дыхания. Этапы реанимации.</dc:title>
  <dc:creator>XTreme</dc:creator>
  <cp:lastModifiedBy>Пользователь</cp:lastModifiedBy>
  <cp:revision>44</cp:revision>
  <dcterms:created xsi:type="dcterms:W3CDTF">2009-10-21T14:23:40Z</dcterms:created>
  <dcterms:modified xsi:type="dcterms:W3CDTF">2014-01-15T09:49:30Z</dcterms:modified>
  <cp:contentStatus/>
</cp:coreProperties>
</file>