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7465-90FB-486C-BD10-94E2F9D7ADC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7127-DAAC-4B1F-8B50-4B3567176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76672"/>
            <a:ext cx="3595936" cy="5760640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Джон </a:t>
            </a:r>
            <a:r>
              <a:rPr lang="ru-RU" sz="4000" dirty="0" err="1"/>
              <a:t>Г</a:t>
            </a:r>
            <a:r>
              <a:rPr lang="ru-RU" sz="4000" dirty="0" err="1" smtClean="0"/>
              <a:t>риффит</a:t>
            </a:r>
            <a:r>
              <a:rPr lang="ru-RU" sz="4000" dirty="0" smtClean="0"/>
              <a:t> </a:t>
            </a:r>
            <a:r>
              <a:rPr lang="ru-RU" sz="4000" dirty="0" err="1" smtClean="0"/>
              <a:t>Чейни</a:t>
            </a:r>
            <a:r>
              <a:rPr lang="ru-RU" sz="4000" dirty="0" smtClean="0"/>
              <a:t> родился </a:t>
            </a:r>
            <a:br>
              <a:rPr lang="ru-RU" sz="4000" dirty="0" smtClean="0"/>
            </a:br>
            <a:r>
              <a:rPr lang="ru-RU" sz="4000" dirty="0" smtClean="0"/>
              <a:t>12 января 1876 </a:t>
            </a:r>
            <a:br>
              <a:rPr lang="ru-RU" sz="4000" dirty="0" smtClean="0"/>
            </a:br>
            <a:r>
              <a:rPr lang="ru-RU" sz="4000" dirty="0" smtClean="0"/>
              <a:t>в Сан- </a:t>
            </a:r>
            <a:r>
              <a:rPr lang="ru-RU" sz="4000" dirty="0" err="1" smtClean="0"/>
              <a:t>Франциско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764704"/>
            <a:ext cx="3022104" cy="4968551"/>
          </a:xfrm>
        </p:spPr>
        <p:txBody>
          <a:bodyPr>
            <a:normAutofit/>
          </a:bodyPr>
          <a:lstStyle/>
          <a:p>
            <a:r>
              <a:rPr lang="ru-RU" dirty="0" smtClean="0"/>
              <a:t>Далее ежегодно выходят </a:t>
            </a:r>
            <a:br>
              <a:rPr lang="ru-RU" dirty="0" smtClean="0"/>
            </a:br>
            <a:r>
              <a:rPr lang="ru-RU" dirty="0" smtClean="0"/>
              <a:t>по 2-3 его книги.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33843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128792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 1902 году </a:t>
            </a:r>
            <a:br>
              <a:rPr lang="ru-RU" dirty="0" smtClean="0"/>
            </a:br>
            <a:r>
              <a:rPr lang="ru-RU" dirty="0" smtClean="0"/>
              <a:t>после романа «Дочь снегов » к Джеку</a:t>
            </a:r>
            <a:br>
              <a:rPr lang="ru-RU" dirty="0" smtClean="0"/>
            </a:br>
            <a:r>
              <a:rPr lang="ru-RU" dirty="0" smtClean="0"/>
              <a:t> приходит известность.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1909 году издаёт автобиографический роман «Мартин Иден». </a:t>
            </a:r>
            <a:br>
              <a:rPr lang="ru-RU" dirty="0" smtClean="0"/>
            </a:br>
            <a:r>
              <a:rPr lang="ru-RU" dirty="0" smtClean="0"/>
              <a:t>Пришла известность. Появились деньги, но писатель непрактичен. Даёт деньги в долг без отдачи всем, кто попросит.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3123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Затевает проект – строит «Город Солнца».Выстроенный дом сгорает. Джек впал в депрессию, не мог больше писать.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4"/>
            <a:ext cx="7772400" cy="14401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Джек пристрастился к алкоголю. Это плохо отразилось на его здоровье. В 40 лет был уже глубоко больным человеком.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276871"/>
            <a:ext cx="6336705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ноября 1916 года Джек Лондон умирает от болезни почек.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Вся жизнь Джека Лондона – захватывающий сюжет написанных им книг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472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-  дом-музей Джека Лондона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7"/>
            <a:ext cx="6120680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Была выпущена памятная медаль в честь Джека Лондона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00300"/>
            <a:ext cx="5184576" cy="354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Озеро ДЖЕКА ЛОНДОНА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276872"/>
            <a:ext cx="61926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Новая фамилия была получена, когда малышу было 8 месяцев. Его мать вышла замуж за доброго и заботливого Джона Лондона.</a:t>
            </a:r>
            <a:br>
              <a:rPr lang="ru-RU" dirty="0" smtClean="0"/>
            </a:br>
            <a:r>
              <a:rPr lang="ru-RU" dirty="0" smtClean="0"/>
              <a:t>Ребёнок  был переименован в </a:t>
            </a:r>
            <a:r>
              <a:rPr lang="ru-RU" dirty="0"/>
              <a:t>Д</a:t>
            </a:r>
            <a:r>
              <a:rPr lang="ru-RU" dirty="0" smtClean="0"/>
              <a:t>жека </a:t>
            </a:r>
            <a:r>
              <a:rPr lang="ru-RU" dirty="0" err="1" smtClean="0"/>
              <a:t>Гриффита</a:t>
            </a:r>
            <a:r>
              <a:rPr lang="ru-RU" dirty="0" smtClean="0"/>
              <a:t> Лондона.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918648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Семья жила бедно. Джек рано начал работать. Продавал газеты. Работал на консервном заводе.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1683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не знал ни одной лошади, которая работала бы больше меня»,- грустно шутил Джек. </a:t>
            </a:r>
            <a:br>
              <a:rPr lang="ru-RU" dirty="0" smtClean="0"/>
            </a:br>
            <a:r>
              <a:rPr lang="ru-RU" dirty="0" smtClean="0"/>
              <a:t>Он работал по 18-20 часов, </a:t>
            </a:r>
            <a:br>
              <a:rPr lang="ru-RU" dirty="0" smtClean="0"/>
            </a:br>
            <a:r>
              <a:rPr lang="ru-RU" dirty="0" smtClean="0"/>
              <a:t>но денег не хватало.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620688"/>
            <a:ext cx="3670176" cy="5688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15 лет Джек зарабатывал ловлей и продажей устриц.</a:t>
            </a:r>
            <a:br>
              <a:rPr lang="ru-RU" dirty="0" smtClean="0"/>
            </a:br>
            <a:r>
              <a:rPr lang="ru-RU" dirty="0" smtClean="0"/>
              <a:t> Это было незаконно </a:t>
            </a:r>
            <a:br>
              <a:rPr lang="ru-RU" dirty="0" smtClean="0"/>
            </a:br>
            <a:r>
              <a:rPr lang="ru-RU" dirty="0" smtClean="0"/>
              <a:t>и очень опасно.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8884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560840" cy="540059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17 лет Джек отправляется матросом ловить морских котиков. </a:t>
            </a:r>
            <a:br>
              <a:rPr lang="ru-RU" dirty="0" smtClean="0"/>
            </a:br>
            <a:r>
              <a:rPr lang="ru-RU" dirty="0" smtClean="0"/>
              <a:t>8 месяцев на шхуне закалили юношу.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76872"/>
            <a:ext cx="3958208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плавания пишет свой первый рассказ «Тайфун у берегов Японии». Получает премию.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04664"/>
            <a:ext cx="4032448" cy="61206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1895 году отправляется на Аляску за золотом. Возвращается ни с чем. Подрывает здоровье. </a:t>
            </a:r>
            <a:br>
              <a:rPr lang="ru-RU" sz="4000" dirty="0" smtClean="0"/>
            </a:br>
            <a:r>
              <a:rPr lang="ru-RU" sz="4000" dirty="0" smtClean="0"/>
              <a:t>Но впечатлён жизнью людей севера.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5283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16824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1900 году писатель публикует первый сборник «Сын волка»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189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Джон Гриффит Чейни родился  12 января 1876  в Сан- Франциско </vt:lpstr>
      <vt:lpstr>Новая фамилия была получена, когда малышу было 8 месяцев. Его мать вышла замуж за доброго и заботливого Джона Лондона. Ребёнок  был переименован в Джека Гриффита Лондона.</vt:lpstr>
      <vt:lpstr>Семья жила бедно. Джек рано начал работать. Продавал газеты. Работал на консервном заводе. </vt:lpstr>
      <vt:lpstr>«Я не знал ни одной лошади, которая работала бы больше меня»,- грустно шутил Джек.  Он работал по 18-20 часов,  но денег не хватало.</vt:lpstr>
      <vt:lpstr>  В 15 лет Джек зарабатывал ловлей и продажей устриц.  Это было незаконно  и очень опасно.   </vt:lpstr>
      <vt:lpstr> В 17 лет Джек отправляется матросом ловить морских котиков.  8 месяцев на шхуне закалили юношу.  </vt:lpstr>
      <vt:lpstr>После плавания пишет свой первый рассказ «Тайфун у берегов Японии». Получает премию. </vt:lpstr>
      <vt:lpstr>В 1895 году отправляется на Аляску за золотом. Возвращается ни с чем. Подрывает здоровье.  Но впечатлён жизнью людей севера. </vt:lpstr>
      <vt:lpstr> В 1900 году писатель публикует первый сборник «Сын волка» </vt:lpstr>
      <vt:lpstr>Далее ежегодно выходят  по 2-3 его книги. </vt:lpstr>
      <vt:lpstr>В 1902 году  после романа «Дочь снегов » к Джеку  приходит известность.  </vt:lpstr>
      <vt:lpstr>В 1909 году издаёт автобиографический роман «Мартин Иден».  Пришла известность. Появились деньги, но писатель непрактичен. Даёт деньги в долг без отдачи всем, кто попросит.</vt:lpstr>
      <vt:lpstr>Затевает проект – строит «Город Солнца».Выстроенный дом сгорает. Джек впал в депрессию, не мог больше писать.</vt:lpstr>
      <vt:lpstr>Джек пристрастился к алкоголю. Это плохо отразилось на его здоровье. В 40 лет был уже глубоко больным человеком. </vt:lpstr>
      <vt:lpstr>22 ноября 1916 года Джек Лондон умирает от болезни почек.</vt:lpstr>
      <vt:lpstr>Вся жизнь Джека Лондона – захватывающий сюжет написанных им книг </vt:lpstr>
      <vt:lpstr>Это -  дом-музей Джека Лондона </vt:lpstr>
      <vt:lpstr>Была выпущена памятная медаль в честь Джека Лондона </vt:lpstr>
      <vt:lpstr>Озеро ДЖЕКА ЛОНДОНА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Гриффит Чейни родился  12 января 1876 года  в Сан- Франциско</dc:title>
  <dc:creator>Юля</dc:creator>
  <cp:lastModifiedBy>Ирина</cp:lastModifiedBy>
  <cp:revision>33</cp:revision>
  <dcterms:created xsi:type="dcterms:W3CDTF">2013-11-17T16:07:20Z</dcterms:created>
  <dcterms:modified xsi:type="dcterms:W3CDTF">2013-12-12T09:54:03Z</dcterms:modified>
</cp:coreProperties>
</file>