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  <p:sldMasterId id="2147483768" r:id="rId6"/>
    <p:sldMasterId id="2147483792" r:id="rId7"/>
    <p:sldMasterId id="2147483816" r:id="rId8"/>
    <p:sldMasterId id="2147483828" r:id="rId9"/>
  </p:sldMasterIdLst>
  <p:sldIdLst>
    <p:sldId id="273" r:id="rId10"/>
    <p:sldId id="256" r:id="rId11"/>
    <p:sldId id="25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62F788-16F9-47C3-B793-D00915CA77A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428A9F-1EA6-4981-A564-02D39A20D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admintonpan.jpg" TargetMode="Externa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0.png"/><Relationship Id="rId4" Type="http://schemas.openxmlformats.org/officeDocument/2006/relationships/hyperlink" Target="http://ru.wikipedia.org/wiki/%D0%A4%D0%B0%D0%B9%D0%BB:Battledore_-_Youthful_Sports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Heads_of_badminton_raquet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iki/%D0%A4%D0%B0%D0%B9%D0%BB:Volant_badminton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deti.ru/foto_b.php?id=16810&amp;pr1=1&amp;pr2=7&amp;pr3=0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otodeti.ru/foto_b.php?id=17499&amp;pr1=1&amp;pr2=7&amp;pr3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todeti.ru/foto_b.php?id=17305&amp;pr1=1&amp;pr2=7&amp;pr3=0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fotodeti.ru/foto_b.php?id=17319&amp;pr1=1&amp;pr2=7&amp;pr3=0" TargetMode="Externa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Nicolas_Lancret_005.jpg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9F%D0%B5%D0%B9%D0%BD%D1%82%D0%B1%D0%BE%D0%BB" TargetMode="Externa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1196752"/>
            <a:ext cx="5966666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4607510"/>
            <a:ext cx="5970494" cy="112574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физической культуры</a:t>
            </a:r>
          </a:p>
          <a:p>
            <a:r>
              <a:rPr lang="ru-RU" dirty="0" smtClean="0"/>
              <a:t>ГБОУ СОШ №270</a:t>
            </a:r>
          </a:p>
          <a:p>
            <a:r>
              <a:rPr lang="ru-RU" dirty="0" smtClean="0"/>
              <a:t>Белецкая Татьяна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761" y="1495572"/>
            <a:ext cx="41335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entury" pitchFamily="18" charset="0"/>
              </a:rPr>
              <a:t>Бадминтон </a:t>
            </a:r>
            <a:r>
              <a:rPr lang="ru-RU" dirty="0" smtClean="0">
                <a:latin typeface="Century" pitchFamily="18" charset="0"/>
              </a:rPr>
              <a:t>(англ. </a:t>
            </a:r>
            <a:r>
              <a:rPr lang="ru-RU" dirty="0" err="1" smtClean="0">
                <a:latin typeface="Century" pitchFamily="18" charset="0"/>
              </a:rPr>
              <a:t>badminton</a:t>
            </a:r>
            <a:r>
              <a:rPr lang="ru-RU" dirty="0" smtClean="0">
                <a:latin typeface="Century" pitchFamily="18" charset="0"/>
              </a:rPr>
              <a:t>, от собств. </a:t>
            </a:r>
            <a:r>
              <a:rPr lang="ru-RU" dirty="0" err="1" smtClean="0">
                <a:latin typeface="Century" pitchFamily="18" charset="0"/>
              </a:rPr>
              <a:t>Badminton</a:t>
            </a:r>
            <a:r>
              <a:rPr lang="ru-RU" dirty="0" smtClean="0">
                <a:latin typeface="Century" pitchFamily="18" charset="0"/>
              </a:rPr>
              <a:t>) — вид спорта, в котором игроки располагаются на противоположных сторонах разделённой сеткой площадки и перекидывают волан через сетку ударами ракеток, стремясь, чтобы он упал на поле противника. Соперничают два игрока или две пары игроков. Входит в программу летних Олимпийских игр с 1992 года.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3" name="Рисунок 2" descr="http://upload.wikimedia.org/wikipedia/commons/thumb/7/77/Badmintonpan.jpg/320px-Badmintonpan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103">
            <a:off x="276200" y="4008594"/>
            <a:ext cx="2771800" cy="201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d/df/Battledore_-_Youthful_Sports.png/200px-Battledore_-_Youthful_Sports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20">
            <a:off x="6988052" y="2741216"/>
            <a:ext cx="1905000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183" y="800013"/>
            <a:ext cx="5040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современным правилам (введены в 2006 г. для повышения зрелищности матчей) очки начисляются в каждом розыгрыше независимо от принадлежности подачи, игра ведётся до 21 очка; при счёте 20:20 игра продолжается до превосходства одной из сторон в 2 очка либо до 30 (сторона, первой набравшая 30 очков, выигрывает). В парной встрече у каждой команды по одной подаче, в отличие от старых правил.</a:t>
            </a:r>
          </a:p>
          <a:p>
            <a:r>
              <a:rPr lang="ru-RU" dirty="0"/>
              <a:t>Игрок считается победителем отдельного розыгрыша в следующих случаях:</a:t>
            </a:r>
          </a:p>
          <a:p>
            <a:pPr lvl="0"/>
            <a:r>
              <a:rPr lang="ru-RU" dirty="0"/>
              <a:t>Волан ударился о площадку соперника.</a:t>
            </a:r>
          </a:p>
          <a:p>
            <a:pPr lvl="0"/>
            <a:r>
              <a:rPr lang="ru-RU" dirty="0"/>
              <a:t>Соперник послал волан за пределы игрового поля.</a:t>
            </a:r>
          </a:p>
          <a:p>
            <a:pPr lvl="0"/>
            <a:r>
              <a:rPr lang="ru-RU" dirty="0"/>
              <a:t>Соперник получил фол.</a:t>
            </a:r>
          </a:p>
          <a:p>
            <a:pPr lvl="0"/>
            <a:r>
              <a:rPr lang="ru-RU" dirty="0"/>
              <a:t>Соперник во время розыгрыша заметно коснулся сетки телом или ракеткой.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http://upload.wikimedia.org/wikipedia/commons/thumb/0/0c/Heads_of_badminton_raquets.jpg/150px-Heads_of_badminton_raquet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9517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upload.wikimedia.org/wikipedia/commons/thumb/d/dc/Volant_badminton.jpg/150px-Volant_badminton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7"/>
            <a:ext cx="1691680" cy="135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6985" y="1473277"/>
            <a:ext cx="4392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Наверное, каждый человек хотя бы раз в своей жизни играл в подвижные игры. Догонялки, прятки, игра в снежки, горячая картошка, вышибалы. Вот неполный список тех игр, без которых не может обойтись детство. Ведь дети – непоседливый народ, им всегда нужно двигаться вперёд. И в этом случае подвижные игры просто необходимы.</a:t>
            </a:r>
          </a:p>
          <a:p>
            <a:r>
              <a:rPr lang="ru-RU" sz="1600" dirty="0"/>
              <a:t>Кроме того, подвижные игры развивают у детей такие нужные качества, как предприимчивость, находчивость, изобретательность, умение сконцентрироваться и быстро принять важные решения. </a:t>
            </a:r>
          </a:p>
          <a:p>
            <a:r>
              <a:rPr lang="ru-RU" sz="1600" dirty="0"/>
              <a:t>А также очень большое значение подвижные игры имеют в физическом воспитании. Они развивают ловкость, гибкость, быстроту, выносливость.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6312" y="332656"/>
            <a:ext cx="548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Подвижные игры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веселая детская эстафета на свежем воздух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1541">
            <a:off x="6937356" y="1430637"/>
            <a:ext cx="171507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влекаясь в игру, дети перестают замечать фотографа. Фотографии играющих детей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000">
            <a:off x="6975073" y="3913373"/>
            <a:ext cx="1676232" cy="20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тографии играющих детей. А мне на месте не сидитс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291">
            <a:off x="445987" y="1319883"/>
            <a:ext cx="1661374" cy="19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имнаст из детского сада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8761">
            <a:off x="288968" y="4280339"/>
            <a:ext cx="1975415" cy="14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003" y="908720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Пару слов надо сказать и о самом понятии подвижных игр.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Подвижные игры </a:t>
            </a:r>
            <a:r>
              <a:rPr lang="ru-RU" dirty="0" smtClean="0">
                <a:latin typeface="Century Gothic" pitchFamily="34" charset="0"/>
              </a:rPr>
              <a:t>используются как средство ОФ воспитания детей, молодёжи, а так же как средство подготовки к спортивным играм и другим видам спорта, подготовки к сдачи нормы ГТО.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entury Gothic" pitchFamily="34" charset="0"/>
              </a:rPr>
              <a:t>Подвижные  игры </a:t>
            </a:r>
            <a:r>
              <a:rPr lang="ru-RU" dirty="0" smtClean="0">
                <a:latin typeface="Century Gothic" pitchFamily="34" charset="0"/>
              </a:rPr>
              <a:t>могут быть индивидуальными ( игра в мяч, скакалка, классики) и коллективными.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Но хватит с теорией, перейдём к практике! Сейчас речь пойдёт  о нескольких видах подвижных игр, которые наиболее известны. 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183159"/>
            <a:ext cx="4500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Салки относится к детским играм. Игра в салочки имеет много вариантов, но главный принцип в том, что игроки пытаются «осалить» друг друга. Обычно, чтобы осалить кого-то, достаточно простого касания рукой.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картине изображены салочки в стиле рококо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2920" y="548680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Салки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c/cb/Nicolas_Lancret_005.jpg/250px-Nicolas_Lancret_005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913"/>
            <a:ext cx="3696551" cy="304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59485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Обычные салочки:</a:t>
            </a:r>
            <a:endParaRPr lang="ru-RU" dirty="0"/>
          </a:p>
          <a:p>
            <a:r>
              <a:rPr lang="ru-RU" dirty="0"/>
              <a:t>Один из играющих — водящий, ему ловить. Остальные разбегаются. Кого осалит (дотронется ладонью) водящий, тот присоединяется к нему и ловит остальных вместе с ним. Изловив третьего, они ловят четвёртого, пятого и т.д., пока не переловят всех. Когда все пойманы, игра начинается снова.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3778" y="2446068"/>
            <a:ext cx="6870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Перуанские салочки:</a:t>
            </a:r>
            <a:endParaRPr lang="ru-RU" dirty="0"/>
          </a:p>
          <a:p>
            <a:r>
              <a:rPr lang="ru-RU" dirty="0"/>
              <a:t>Отличаются от обычных тем, что если игроки взялись за руки — их нельзя осалить. Поэтому игрок, если он видит, что опасность близко, кричит: «На помощь!», и кто-нибудь из остальных играющих бежит и подает ему руку.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1984" y="4026172"/>
            <a:ext cx="68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Обезьяньи салочки:</a:t>
            </a:r>
            <a:endParaRPr lang="ru-RU" dirty="0"/>
          </a:p>
          <a:p>
            <a:r>
              <a:rPr lang="ru-RU" dirty="0"/>
              <a:t>Водящий должен по-обезьяньи подражать убегающему. Например, если преследуемый неожиданно (такие вещи убегающий будет делать намеренно) поскачет на одной ноге, то и водящий должен скакать за ним на одной ноге. Если же водящий не успел вовремя повторить движения убегающего, то «</a:t>
            </a:r>
            <a:r>
              <a:rPr lang="ru-RU" dirty="0" err="1"/>
              <a:t>осаливание</a:t>
            </a:r>
            <a:r>
              <a:rPr lang="ru-RU" dirty="0"/>
              <a:t>» не считается и убегающему дается 5 секунд, чтобы убежать снова.</a:t>
            </a:r>
          </a:p>
        </p:txBody>
      </p:sp>
    </p:spTree>
    <p:extLst>
      <p:ext uri="{BB962C8B-B14F-4D97-AF65-F5344CB8AC3E}">
        <p14:creationId xmlns:p14="http://schemas.microsoft.com/office/powerpoint/2010/main" val="622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895" y="1484784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пионерских лагерях и на уроках физкультуры большинство подростков играет в пионербол. Для этой игры необходим мяч, достаточно просторная открытая площадка или спортзал, и натянутая волейбольная сетка. Оптимальное количество игроков 8-12 человек.</a:t>
            </a:r>
          </a:p>
          <a:p>
            <a:r>
              <a:rPr lang="ru-RU" sz="1600" dirty="0" smtClean="0"/>
              <a:t>Игроки должны ловить мяч, потом бросать на половину поля соперника или своему партнёру.</a:t>
            </a:r>
            <a:r>
              <a:rPr lang="ru-RU" sz="1600" dirty="0"/>
              <a:t> </a:t>
            </a:r>
            <a:r>
              <a:rPr lang="ru-RU" sz="1600" dirty="0" smtClean="0"/>
              <a:t>Если </a:t>
            </a:r>
            <a:r>
              <a:rPr lang="ru-RU" sz="1600" dirty="0"/>
              <a:t>команда теряет мяч, позволив ему упасть на землю, ей засчитывается гол, и мяч вводится в игру снова. Победительницей признается команда, в течение игры «пропустившая» меньшее количество голов.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6"/>
            <a:ext cx="4631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Пионербол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yourkid.ru/images/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3" y="1844824"/>
            <a:ext cx="4185562" cy="32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822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 начинается с того, что все участники становятся в круг и начинают перебрасывать друг другу мяч.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455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 игрок, который даст мячу упасть на землю, садится в середину круга. Если это случается еще с одним игроком, он присоединяется к сидящему. Освободить выбывших из игры участников можно, ударив по мячу ладонью и направив на них. Если мяч попадает в какого-либо сидящего игрока, он возвращается в круг. Если выбивавший игрок промахивается, он присоединяется к сидящим.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068" y="364326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Те участники, которые сидят в кругу, имеют право расти, то есть вставать с корточек в момент пролета мяча, в попытке быть задетыми им. В таком случае «поймавший» мяч возвращается в круг, а тот игрок, чью передачу он «поймал», садится на его место.</a:t>
            </a:r>
            <a:endParaRPr lang="ru-RU" dirty="0"/>
          </a:p>
        </p:txBody>
      </p:sp>
      <p:pic>
        <p:nvPicPr>
          <p:cNvPr id="5" name="Рисунок 4" descr="http://yourkid.ru/images/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54" y="3528883"/>
            <a:ext cx="3661583" cy="2707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260648"/>
            <a:ext cx="4309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Горячая картошка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015859"/>
            <a:ext cx="9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Все участники разделяются на две команды — «выбивающих» и «выбиваемых». Те, кто выбивают, становятся двумя группами друг напротив друга, а те, кого выбивают, располагаются между ними. Выбивающие бросают мяч друг другу, стараясь попасть в одного из игроков команды выбиваемых. Важно делать это не только точно, но и достаточно быстро, чтобы не дать возможности выбиваемым занять тактически удобное положение.</a:t>
            </a:r>
          </a:p>
          <a:p>
            <a:r>
              <a:rPr lang="ru-RU" dirty="0" smtClean="0">
                <a:latin typeface="Century" pitchFamily="18" charset="0"/>
              </a:rPr>
              <a:t>Тот игрок, в которого попадает мяч, выходит из игры. </a:t>
            </a:r>
          </a:p>
          <a:p>
            <a:r>
              <a:rPr lang="ru-RU" dirty="0" smtClean="0">
                <a:latin typeface="Century" pitchFamily="18" charset="0"/>
              </a:rPr>
              <a:t>Он может вернуться, если один из оставшихся игроков его команды </a:t>
            </a:r>
          </a:p>
          <a:p>
            <a:r>
              <a:rPr lang="ru-RU" dirty="0" smtClean="0">
                <a:latin typeface="Century" pitchFamily="18" charset="0"/>
              </a:rPr>
              <a:t>поймает мяч от рук выбивающего, </a:t>
            </a:r>
          </a:p>
          <a:p>
            <a:r>
              <a:rPr lang="ru-RU" dirty="0" smtClean="0">
                <a:latin typeface="Century" pitchFamily="18" charset="0"/>
              </a:rPr>
              <a:t>то есть не коснувшийся земли. </a:t>
            </a:r>
          </a:p>
          <a:p>
            <a:r>
              <a:rPr lang="ru-RU" dirty="0" smtClean="0">
                <a:latin typeface="Century" pitchFamily="18" charset="0"/>
              </a:rPr>
              <a:t>Участник, поймавший мяч, </a:t>
            </a:r>
          </a:p>
          <a:p>
            <a:r>
              <a:rPr lang="ru-RU" dirty="0" smtClean="0">
                <a:latin typeface="Century" pitchFamily="18" charset="0"/>
              </a:rPr>
              <a:t>называет того участника, </a:t>
            </a:r>
          </a:p>
          <a:p>
            <a:r>
              <a:rPr lang="ru-RU" dirty="0" smtClean="0">
                <a:latin typeface="Century" pitchFamily="18" charset="0"/>
              </a:rPr>
              <a:t>которого он хочет вернуть в игру. 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717" y="369530"/>
            <a:ext cx="2906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Вышибалы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http://yourkid.ru/images/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57" y="692696"/>
            <a:ext cx="430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entury" pitchFamily="18" charset="0"/>
              </a:rPr>
              <a:t>Пейнтбо́л</a:t>
            </a:r>
            <a:r>
              <a:rPr lang="ru-RU" dirty="0" smtClean="0">
                <a:latin typeface="Century" pitchFamily="18" charset="0"/>
              </a:rPr>
              <a:t> (англ. </a:t>
            </a:r>
            <a:r>
              <a:rPr lang="ru-RU" dirty="0" err="1" smtClean="0">
                <a:latin typeface="Century" pitchFamily="18" charset="0"/>
              </a:rPr>
              <a:t>Paintball</a:t>
            </a:r>
            <a:r>
              <a:rPr lang="ru-RU" dirty="0" smtClean="0">
                <a:latin typeface="Century" pitchFamily="18" charset="0"/>
              </a:rPr>
              <a:t> — шар с краской) — командная игра с применением маркеров, стреляющих шариками с краской, разбивающимися при ударе о препятствие и окрашивающими его.</a:t>
            </a:r>
          </a:p>
          <a:p>
            <a:r>
              <a:rPr lang="ru-RU" dirty="0" smtClean="0">
                <a:latin typeface="Century" pitchFamily="18" charset="0"/>
              </a:rPr>
              <a:t>Существуют две глобальные разновидности пейнтбола: спортивный пейнтбол и тактический пейнтбол.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5791" y="2491974"/>
            <a:ext cx="44017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" pitchFamily="18" charset="0"/>
              </a:rPr>
              <a:t>Человек, в которого попадает шарик и оставляет отметину — от своего или от чужого, в любую точку, в том числе в оружие — выбывает из игры (поднимает маркер вверх стволом и выходит с поля). В спортивном пейнтболе — до конца времени игры, в тактическом — идет на «</a:t>
            </a:r>
            <a:r>
              <a:rPr lang="ru-RU" dirty="0" err="1">
                <a:latin typeface="Century" pitchFamily="18" charset="0"/>
              </a:rPr>
              <a:t>респаун</a:t>
            </a:r>
            <a:r>
              <a:rPr lang="ru-RU" dirty="0">
                <a:latin typeface="Century" pitchFamily="18" charset="0"/>
              </a:rPr>
              <a:t>». Правила входа в игру зависят от сценария. Прежде чем выходить на площадку, игрок обязан вытереть со своей одежды всю краску. Если есть подозрения, что в противника было попадание, кричать: «Судья, проверь!».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00687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Пейнтбол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Игроки с оружием в масках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25" y="3212976"/>
            <a:ext cx="25146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1088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Воздушный поток</vt:lpstr>
      <vt:lpstr>Углы</vt:lpstr>
      <vt:lpstr>Трек</vt:lpstr>
      <vt:lpstr>Tradeshow</vt:lpstr>
      <vt:lpstr>Symphony</vt:lpstr>
      <vt:lpstr>Spring</vt:lpstr>
      <vt:lpstr>Currency</vt:lpstr>
      <vt:lpstr>1_Волна</vt:lpstr>
      <vt:lpstr>Открытая</vt:lpstr>
      <vt:lpstr>ПОДВИЖНЫЕ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madein238d</cp:lastModifiedBy>
  <cp:revision>15</cp:revision>
  <dcterms:created xsi:type="dcterms:W3CDTF">2012-05-14T18:13:57Z</dcterms:created>
  <dcterms:modified xsi:type="dcterms:W3CDTF">2013-12-11T11:53:02Z</dcterms:modified>
</cp:coreProperties>
</file>