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72" r:id="rId10"/>
    <p:sldId id="264" r:id="rId11"/>
    <p:sldId id="268" r:id="rId12"/>
    <p:sldId id="265" r:id="rId13"/>
    <p:sldId id="266" r:id="rId14"/>
    <p:sldId id="269" r:id="rId15"/>
    <p:sldId id="274" r:id="rId16"/>
    <p:sldId id="275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1D7B6-6466-44F5-ADBB-F4F9AB7894D8}" type="doc">
      <dgm:prSet loTypeId="urn:microsoft.com/office/officeart/2011/layout/HexagonRadial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8322F0A-B1DE-45A0-8781-BD1167B57075}">
      <dgm:prSet phldrT="[Текст]" custT="1"/>
      <dgm:spPr/>
      <dgm:t>
        <a:bodyPr/>
        <a:lstStyle/>
        <a:p>
          <a:r>
            <a:rPr lang="ru-RU" sz="1600" b="1" dirty="0" smtClean="0"/>
            <a:t>Благословенный край</a:t>
          </a:r>
          <a:endParaRPr lang="ru-RU" sz="1600" b="1" dirty="0"/>
        </a:p>
      </dgm:t>
    </dgm:pt>
    <dgm:pt modelId="{B960E673-FA88-4CF8-8761-948660432D62}" type="parTrans" cxnId="{ED37FEB2-485D-4DBD-A84B-9608DA5F0887}">
      <dgm:prSet/>
      <dgm:spPr/>
      <dgm:t>
        <a:bodyPr/>
        <a:lstStyle/>
        <a:p>
          <a:endParaRPr lang="ru-RU"/>
        </a:p>
      </dgm:t>
    </dgm:pt>
    <dgm:pt modelId="{B6DBCBDB-C5ED-4A28-8A60-2DFC20B4E36E}" type="sibTrans" cxnId="{ED37FEB2-485D-4DBD-A84B-9608DA5F0887}">
      <dgm:prSet/>
      <dgm:spPr/>
      <dgm:t>
        <a:bodyPr/>
        <a:lstStyle/>
        <a:p>
          <a:endParaRPr lang="ru-RU"/>
        </a:p>
      </dgm:t>
    </dgm:pt>
    <dgm:pt modelId="{43A4D0D9-E294-4181-800C-F937CE736F94}">
      <dgm:prSet phldrT="[Текст]" custT="1"/>
      <dgm:spPr/>
      <dgm:t>
        <a:bodyPr/>
        <a:lstStyle/>
        <a:p>
          <a:r>
            <a:rPr lang="ru-RU" sz="1600" b="1" dirty="0" smtClean="0"/>
            <a:t>Труд как наказание</a:t>
          </a:r>
          <a:endParaRPr lang="ru-RU" sz="1600" b="1" dirty="0"/>
        </a:p>
      </dgm:t>
    </dgm:pt>
    <dgm:pt modelId="{9C52A35E-D6C8-449B-A427-5B6CF16C13EB}" type="parTrans" cxnId="{8D1EED8C-518F-411E-A03E-6177188D4A00}">
      <dgm:prSet/>
      <dgm:spPr/>
      <dgm:t>
        <a:bodyPr/>
        <a:lstStyle/>
        <a:p>
          <a:endParaRPr lang="ru-RU"/>
        </a:p>
      </dgm:t>
    </dgm:pt>
    <dgm:pt modelId="{CF88CB0A-5E52-43CE-B64E-78BB6F155FE6}" type="sibTrans" cxnId="{8D1EED8C-518F-411E-A03E-6177188D4A00}">
      <dgm:prSet/>
      <dgm:spPr/>
      <dgm:t>
        <a:bodyPr/>
        <a:lstStyle/>
        <a:p>
          <a:endParaRPr lang="ru-RU"/>
        </a:p>
      </dgm:t>
    </dgm:pt>
    <dgm:pt modelId="{8AE6C1DB-7897-49A2-A7A7-EA6A1235899A}">
      <dgm:prSet phldrT="[Текст]" custT="1"/>
      <dgm:spPr/>
      <dgm:t>
        <a:bodyPr/>
        <a:lstStyle/>
        <a:p>
          <a:r>
            <a:rPr lang="ru-RU" sz="1400" b="1" dirty="0" smtClean="0"/>
            <a:t>Неустроенность быта</a:t>
          </a:r>
          <a:endParaRPr lang="ru-RU" sz="1400" b="1" dirty="0"/>
        </a:p>
      </dgm:t>
    </dgm:pt>
    <dgm:pt modelId="{4AA213F4-B531-49C8-B308-211D91BBF890}" type="parTrans" cxnId="{8A641157-3AE8-47CC-BC76-874345F35435}">
      <dgm:prSet/>
      <dgm:spPr/>
      <dgm:t>
        <a:bodyPr/>
        <a:lstStyle/>
        <a:p>
          <a:endParaRPr lang="ru-RU"/>
        </a:p>
      </dgm:t>
    </dgm:pt>
    <dgm:pt modelId="{11684594-0B93-464D-8845-C8DEC3DE62A3}" type="sibTrans" cxnId="{8A641157-3AE8-47CC-BC76-874345F35435}">
      <dgm:prSet/>
      <dgm:spPr/>
      <dgm:t>
        <a:bodyPr/>
        <a:lstStyle/>
        <a:p>
          <a:endParaRPr lang="ru-RU"/>
        </a:p>
      </dgm:t>
    </dgm:pt>
    <dgm:pt modelId="{70576706-ACB9-4555-8D82-5D18980640BE}">
      <dgm:prSet phldrT="[Текст]" custT="1"/>
      <dgm:spPr/>
      <dgm:t>
        <a:bodyPr/>
        <a:lstStyle/>
        <a:p>
          <a:r>
            <a:rPr lang="ru-RU" sz="1600" b="1" dirty="0" smtClean="0"/>
            <a:t>Неготовность к трудностям</a:t>
          </a:r>
          <a:endParaRPr lang="ru-RU" sz="1600" b="1" dirty="0"/>
        </a:p>
      </dgm:t>
    </dgm:pt>
    <dgm:pt modelId="{90C5222A-6C65-4404-926F-4DE3DD3018F4}" type="parTrans" cxnId="{19669616-98F8-4666-9ECD-286F56308D6B}">
      <dgm:prSet/>
      <dgm:spPr/>
      <dgm:t>
        <a:bodyPr/>
        <a:lstStyle/>
        <a:p>
          <a:endParaRPr lang="ru-RU"/>
        </a:p>
      </dgm:t>
    </dgm:pt>
    <dgm:pt modelId="{720C2A77-BBB6-47F3-A144-542052CC0DA6}" type="sibTrans" cxnId="{19669616-98F8-4666-9ECD-286F56308D6B}">
      <dgm:prSet/>
      <dgm:spPr/>
      <dgm:t>
        <a:bodyPr/>
        <a:lstStyle/>
        <a:p>
          <a:endParaRPr lang="ru-RU"/>
        </a:p>
      </dgm:t>
    </dgm:pt>
    <dgm:pt modelId="{69DBD5C6-F0DE-41C9-BB4E-5948E301C6B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Ощущение безопасности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358A2B1D-FB63-4712-B594-F04265E433ED}" type="parTrans" cxnId="{82975EC6-9BC8-4E65-ACC8-A8D2CA18803A}">
      <dgm:prSet/>
      <dgm:spPr/>
      <dgm:t>
        <a:bodyPr/>
        <a:lstStyle/>
        <a:p>
          <a:endParaRPr lang="ru-RU"/>
        </a:p>
      </dgm:t>
    </dgm:pt>
    <dgm:pt modelId="{AE821B8B-6693-47AF-A2D9-0B97FBEA0543}" type="sibTrans" cxnId="{82975EC6-9BC8-4E65-ACC8-A8D2CA18803A}">
      <dgm:prSet/>
      <dgm:spPr/>
      <dgm:t>
        <a:bodyPr/>
        <a:lstStyle/>
        <a:p>
          <a:endParaRPr lang="ru-RU"/>
        </a:p>
      </dgm:t>
    </dgm:pt>
    <dgm:pt modelId="{3B2EA174-6DAE-4887-B3AF-EC675DAFA0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Равнодушие и</a:t>
          </a:r>
        </a:p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покой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6E91CE6-4A9D-4C5B-83D7-9A4E62B22501}" type="parTrans" cxnId="{AB69F1EA-AEBB-43E1-BEC1-2B8C7D0EC78D}">
      <dgm:prSet/>
      <dgm:spPr/>
      <dgm:t>
        <a:bodyPr/>
        <a:lstStyle/>
        <a:p>
          <a:endParaRPr lang="ru-RU"/>
        </a:p>
      </dgm:t>
    </dgm:pt>
    <dgm:pt modelId="{F6E1F864-3DC2-4088-ADB0-32439085B8F6}" type="sibTrans" cxnId="{AB69F1EA-AEBB-43E1-BEC1-2B8C7D0EC78D}">
      <dgm:prSet/>
      <dgm:spPr/>
      <dgm:t>
        <a:bodyPr/>
        <a:lstStyle/>
        <a:p>
          <a:endParaRPr lang="ru-RU"/>
        </a:p>
      </dgm:t>
    </dgm:pt>
    <dgm:pt modelId="{3C93D803-D4D8-4AFF-AC99-9C7B5E70166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Нежелание действовать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F34C2B46-99E4-4CDF-8928-6C04F9BE158A}" type="parTrans" cxnId="{408CF52F-C3F1-4374-814B-A89C90B507BB}">
      <dgm:prSet/>
      <dgm:spPr/>
      <dgm:t>
        <a:bodyPr/>
        <a:lstStyle/>
        <a:p>
          <a:endParaRPr lang="ru-RU"/>
        </a:p>
      </dgm:t>
    </dgm:pt>
    <dgm:pt modelId="{0EAC8365-B706-44E4-8F5F-29624EDC7531}" type="sibTrans" cxnId="{408CF52F-C3F1-4374-814B-A89C90B507BB}">
      <dgm:prSet/>
      <dgm:spPr/>
      <dgm:t>
        <a:bodyPr/>
        <a:lstStyle/>
        <a:p>
          <a:endParaRPr lang="ru-RU"/>
        </a:p>
      </dgm:t>
    </dgm:pt>
    <dgm:pt modelId="{0A47B586-E4C7-4F1F-8AAE-49B71CB4B596}" type="pres">
      <dgm:prSet presAssocID="{9C51D7B6-6466-44F5-ADBB-F4F9AB7894D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BEE5A1-0064-4DAB-8F45-67EB389D19B8}" type="pres">
      <dgm:prSet presAssocID="{28322F0A-B1DE-45A0-8781-BD1167B57075}" presName="Parent" presStyleLbl="node0" presStyleIdx="0" presStyleCnt="1" custScaleX="115589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99481E27-FC4C-4ACD-82DD-AC9EECC872F9}" type="pres">
      <dgm:prSet presAssocID="{43A4D0D9-E294-4181-800C-F937CE736F94}" presName="Accent1" presStyleCnt="0"/>
      <dgm:spPr/>
    </dgm:pt>
    <dgm:pt modelId="{641CFB0C-8681-4ACB-A21B-03C5EAC73B59}" type="pres">
      <dgm:prSet presAssocID="{43A4D0D9-E294-4181-800C-F937CE736F94}" presName="Accent" presStyleLbl="bgShp" presStyleIdx="0" presStyleCnt="6"/>
      <dgm:spPr/>
    </dgm:pt>
    <dgm:pt modelId="{8D6AAE12-D299-4278-B5A5-BF748472B58D}" type="pres">
      <dgm:prSet presAssocID="{43A4D0D9-E294-4181-800C-F937CE736F94}" presName="Child1" presStyleLbl="node1" presStyleIdx="0" presStyleCnt="6" custScaleX="117958" custScaleY="126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91E45-5B46-4E13-8E40-D4C695C7171D}" type="pres">
      <dgm:prSet presAssocID="{8AE6C1DB-7897-49A2-A7A7-EA6A1235899A}" presName="Accent2" presStyleCnt="0"/>
      <dgm:spPr/>
    </dgm:pt>
    <dgm:pt modelId="{111CC081-02CA-4BD4-B3B1-B2B3DE562D84}" type="pres">
      <dgm:prSet presAssocID="{8AE6C1DB-7897-49A2-A7A7-EA6A1235899A}" presName="Accent" presStyleLbl="bgShp" presStyleIdx="1" presStyleCnt="6"/>
      <dgm:spPr/>
    </dgm:pt>
    <dgm:pt modelId="{1DFE52BC-81F6-457D-8720-97992D2B4A2A}" type="pres">
      <dgm:prSet presAssocID="{8AE6C1DB-7897-49A2-A7A7-EA6A1235899A}" presName="Child2" presStyleLbl="node1" presStyleIdx="1" presStyleCnt="6" custScaleX="116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EDEF-5B27-4904-9F8F-15D9969CFC18}" type="pres">
      <dgm:prSet presAssocID="{70576706-ACB9-4555-8D82-5D18980640BE}" presName="Accent3" presStyleCnt="0"/>
      <dgm:spPr/>
    </dgm:pt>
    <dgm:pt modelId="{277406CC-A9C3-4FBC-9705-AEA3B64112FE}" type="pres">
      <dgm:prSet presAssocID="{70576706-ACB9-4555-8D82-5D18980640BE}" presName="Accent" presStyleLbl="bgShp" presStyleIdx="2" presStyleCnt="6"/>
      <dgm:spPr/>
    </dgm:pt>
    <dgm:pt modelId="{A036E405-2E6E-4AE3-9468-1D64F3193F15}" type="pres">
      <dgm:prSet presAssocID="{70576706-ACB9-4555-8D82-5D18980640BE}" presName="Child3" presStyleLbl="node1" presStyleIdx="2" presStyleCnt="6" custScaleX="106405" custScaleY="107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40DA9-3DA8-4BB1-8828-C91FD1053CB9}" type="pres">
      <dgm:prSet presAssocID="{69DBD5C6-F0DE-41C9-BB4E-5948E301C6BA}" presName="Accent4" presStyleCnt="0"/>
      <dgm:spPr/>
    </dgm:pt>
    <dgm:pt modelId="{5227533C-27CF-49EB-B36F-84006A45A49F}" type="pres">
      <dgm:prSet presAssocID="{69DBD5C6-F0DE-41C9-BB4E-5948E301C6BA}" presName="Accent" presStyleLbl="bgShp" presStyleIdx="3" presStyleCnt="6"/>
      <dgm:spPr/>
    </dgm:pt>
    <dgm:pt modelId="{A101F4F6-0230-4E09-B896-C4E136950186}" type="pres">
      <dgm:prSet presAssocID="{69DBD5C6-F0DE-41C9-BB4E-5948E301C6BA}" presName="Child4" presStyleLbl="node1" presStyleIdx="3" presStyleCnt="6" custScaleX="117958" custScaleY="130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EBD90-1E59-433F-B48C-6E0E9882CEC7}" type="pres">
      <dgm:prSet presAssocID="{3B2EA174-6DAE-4887-B3AF-EC675DAFA03C}" presName="Accent5" presStyleCnt="0"/>
      <dgm:spPr/>
    </dgm:pt>
    <dgm:pt modelId="{A4E92AAE-7867-428E-846C-C59D97D586C4}" type="pres">
      <dgm:prSet presAssocID="{3B2EA174-6DAE-4887-B3AF-EC675DAFA03C}" presName="Accent" presStyleLbl="bgShp" presStyleIdx="4" presStyleCnt="6"/>
      <dgm:spPr/>
    </dgm:pt>
    <dgm:pt modelId="{F3FA4AFB-0867-4CC6-8B2C-3B221BC97EC2}" type="pres">
      <dgm:prSet presAssocID="{3B2EA174-6DAE-4887-B3AF-EC675DAFA03C}" presName="Child5" presStyleLbl="node1" presStyleIdx="4" presStyleCnt="6" custScaleX="114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5984E-5C7D-4904-BD8B-CBC54BDFCBC3}" type="pres">
      <dgm:prSet presAssocID="{3C93D803-D4D8-4AFF-AC99-9C7B5E70166B}" presName="Accent6" presStyleCnt="0"/>
      <dgm:spPr/>
    </dgm:pt>
    <dgm:pt modelId="{152F0660-3253-4CA0-9C80-84E7823A5345}" type="pres">
      <dgm:prSet presAssocID="{3C93D803-D4D8-4AFF-AC99-9C7B5E70166B}" presName="Accent" presStyleLbl="bgShp" presStyleIdx="5" presStyleCnt="6"/>
      <dgm:spPr/>
    </dgm:pt>
    <dgm:pt modelId="{2FC15A5E-5D79-4AAF-A221-A5D9250C4E1D}" type="pres">
      <dgm:prSet presAssocID="{3C93D803-D4D8-4AFF-AC99-9C7B5E70166B}" presName="Child6" presStyleLbl="node1" presStyleIdx="5" presStyleCnt="6" custScaleX="113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75EC6-9BC8-4E65-ACC8-A8D2CA18803A}" srcId="{28322F0A-B1DE-45A0-8781-BD1167B57075}" destId="{69DBD5C6-F0DE-41C9-BB4E-5948E301C6BA}" srcOrd="3" destOrd="0" parTransId="{358A2B1D-FB63-4712-B594-F04265E433ED}" sibTransId="{AE821B8B-6693-47AF-A2D9-0B97FBEA0543}"/>
    <dgm:cxn modelId="{AB69F1EA-AEBB-43E1-BEC1-2B8C7D0EC78D}" srcId="{28322F0A-B1DE-45A0-8781-BD1167B57075}" destId="{3B2EA174-6DAE-4887-B3AF-EC675DAFA03C}" srcOrd="4" destOrd="0" parTransId="{16E91CE6-4A9D-4C5B-83D7-9A4E62B22501}" sibTransId="{F6E1F864-3DC2-4088-ADB0-32439085B8F6}"/>
    <dgm:cxn modelId="{D3CD73CD-866A-4107-8594-114968C52946}" type="presOf" srcId="{3B2EA174-6DAE-4887-B3AF-EC675DAFA03C}" destId="{F3FA4AFB-0867-4CC6-8B2C-3B221BC97EC2}" srcOrd="0" destOrd="0" presId="urn:microsoft.com/office/officeart/2011/layout/HexagonRadial"/>
    <dgm:cxn modelId="{CC55B11B-F25E-41B9-9A6C-EF11E991DADC}" type="presOf" srcId="{3C93D803-D4D8-4AFF-AC99-9C7B5E70166B}" destId="{2FC15A5E-5D79-4AAF-A221-A5D9250C4E1D}" srcOrd="0" destOrd="0" presId="urn:microsoft.com/office/officeart/2011/layout/HexagonRadial"/>
    <dgm:cxn modelId="{ED37FEB2-485D-4DBD-A84B-9608DA5F0887}" srcId="{9C51D7B6-6466-44F5-ADBB-F4F9AB7894D8}" destId="{28322F0A-B1DE-45A0-8781-BD1167B57075}" srcOrd="0" destOrd="0" parTransId="{B960E673-FA88-4CF8-8761-948660432D62}" sibTransId="{B6DBCBDB-C5ED-4A28-8A60-2DFC20B4E36E}"/>
    <dgm:cxn modelId="{19669616-98F8-4666-9ECD-286F56308D6B}" srcId="{28322F0A-B1DE-45A0-8781-BD1167B57075}" destId="{70576706-ACB9-4555-8D82-5D18980640BE}" srcOrd="2" destOrd="0" parTransId="{90C5222A-6C65-4404-926F-4DE3DD3018F4}" sibTransId="{720C2A77-BBB6-47F3-A144-542052CC0DA6}"/>
    <dgm:cxn modelId="{BE5CD356-6B6E-49EB-AC12-419B35158B42}" type="presOf" srcId="{9C51D7B6-6466-44F5-ADBB-F4F9AB7894D8}" destId="{0A47B586-E4C7-4F1F-8AAE-49B71CB4B596}" srcOrd="0" destOrd="0" presId="urn:microsoft.com/office/officeart/2011/layout/HexagonRadial"/>
    <dgm:cxn modelId="{840489B7-F657-44A1-9134-9A956A4EDEE0}" type="presOf" srcId="{69DBD5C6-F0DE-41C9-BB4E-5948E301C6BA}" destId="{A101F4F6-0230-4E09-B896-C4E136950186}" srcOrd="0" destOrd="0" presId="urn:microsoft.com/office/officeart/2011/layout/HexagonRadial"/>
    <dgm:cxn modelId="{7ADF42F8-6C21-4898-B6F0-59C80E07FEA4}" type="presOf" srcId="{43A4D0D9-E294-4181-800C-F937CE736F94}" destId="{8D6AAE12-D299-4278-B5A5-BF748472B58D}" srcOrd="0" destOrd="0" presId="urn:microsoft.com/office/officeart/2011/layout/HexagonRadial"/>
    <dgm:cxn modelId="{483CE432-8DD0-4C7F-AD4A-A1407C9AB11A}" type="presOf" srcId="{28322F0A-B1DE-45A0-8781-BD1167B57075}" destId="{75BEE5A1-0064-4DAB-8F45-67EB389D19B8}" srcOrd="0" destOrd="0" presId="urn:microsoft.com/office/officeart/2011/layout/HexagonRadial"/>
    <dgm:cxn modelId="{389380EB-EB36-49F6-86B3-E808E4BFA10C}" type="presOf" srcId="{8AE6C1DB-7897-49A2-A7A7-EA6A1235899A}" destId="{1DFE52BC-81F6-457D-8720-97992D2B4A2A}" srcOrd="0" destOrd="0" presId="urn:microsoft.com/office/officeart/2011/layout/HexagonRadial"/>
    <dgm:cxn modelId="{8D1EED8C-518F-411E-A03E-6177188D4A00}" srcId="{28322F0A-B1DE-45A0-8781-BD1167B57075}" destId="{43A4D0D9-E294-4181-800C-F937CE736F94}" srcOrd="0" destOrd="0" parTransId="{9C52A35E-D6C8-449B-A427-5B6CF16C13EB}" sibTransId="{CF88CB0A-5E52-43CE-B64E-78BB6F155FE6}"/>
    <dgm:cxn modelId="{408CF52F-C3F1-4374-814B-A89C90B507BB}" srcId="{28322F0A-B1DE-45A0-8781-BD1167B57075}" destId="{3C93D803-D4D8-4AFF-AC99-9C7B5E70166B}" srcOrd="5" destOrd="0" parTransId="{F34C2B46-99E4-4CDF-8928-6C04F9BE158A}" sibTransId="{0EAC8365-B706-44E4-8F5F-29624EDC7531}"/>
    <dgm:cxn modelId="{51B2F26F-4463-491D-92B1-C0CFFADC50EB}" type="presOf" srcId="{70576706-ACB9-4555-8D82-5D18980640BE}" destId="{A036E405-2E6E-4AE3-9468-1D64F3193F15}" srcOrd="0" destOrd="0" presId="urn:microsoft.com/office/officeart/2011/layout/HexagonRadial"/>
    <dgm:cxn modelId="{8A641157-3AE8-47CC-BC76-874345F35435}" srcId="{28322F0A-B1DE-45A0-8781-BD1167B57075}" destId="{8AE6C1DB-7897-49A2-A7A7-EA6A1235899A}" srcOrd="1" destOrd="0" parTransId="{4AA213F4-B531-49C8-B308-211D91BBF890}" sibTransId="{11684594-0B93-464D-8845-C8DEC3DE62A3}"/>
    <dgm:cxn modelId="{F9225A47-6FB7-4280-9D5D-55A9D27363BE}" type="presParOf" srcId="{0A47B586-E4C7-4F1F-8AAE-49B71CB4B596}" destId="{75BEE5A1-0064-4DAB-8F45-67EB389D19B8}" srcOrd="0" destOrd="0" presId="urn:microsoft.com/office/officeart/2011/layout/HexagonRadial"/>
    <dgm:cxn modelId="{13D8E518-EAFC-40C6-8A22-1AC3FF1B72F4}" type="presParOf" srcId="{0A47B586-E4C7-4F1F-8AAE-49B71CB4B596}" destId="{99481E27-FC4C-4ACD-82DD-AC9EECC872F9}" srcOrd="1" destOrd="0" presId="urn:microsoft.com/office/officeart/2011/layout/HexagonRadial"/>
    <dgm:cxn modelId="{C93443B7-2FE9-4016-93C6-A921F7E39694}" type="presParOf" srcId="{99481E27-FC4C-4ACD-82DD-AC9EECC872F9}" destId="{641CFB0C-8681-4ACB-A21B-03C5EAC73B59}" srcOrd="0" destOrd="0" presId="urn:microsoft.com/office/officeart/2011/layout/HexagonRadial"/>
    <dgm:cxn modelId="{F5169993-A68A-4F23-98A9-2E9D60536D18}" type="presParOf" srcId="{0A47B586-E4C7-4F1F-8AAE-49B71CB4B596}" destId="{8D6AAE12-D299-4278-B5A5-BF748472B58D}" srcOrd="2" destOrd="0" presId="urn:microsoft.com/office/officeart/2011/layout/HexagonRadial"/>
    <dgm:cxn modelId="{5FB76E91-3873-4F7B-B001-CE91434FF12E}" type="presParOf" srcId="{0A47B586-E4C7-4F1F-8AAE-49B71CB4B596}" destId="{D4791E45-5B46-4E13-8E40-D4C695C7171D}" srcOrd="3" destOrd="0" presId="urn:microsoft.com/office/officeart/2011/layout/HexagonRadial"/>
    <dgm:cxn modelId="{EDBAA756-274A-4EEE-B12C-081B0B7C40F4}" type="presParOf" srcId="{D4791E45-5B46-4E13-8E40-D4C695C7171D}" destId="{111CC081-02CA-4BD4-B3B1-B2B3DE562D84}" srcOrd="0" destOrd="0" presId="urn:microsoft.com/office/officeart/2011/layout/HexagonRadial"/>
    <dgm:cxn modelId="{CA7A651B-4BB5-40A8-B492-042AF4ECE343}" type="presParOf" srcId="{0A47B586-E4C7-4F1F-8AAE-49B71CB4B596}" destId="{1DFE52BC-81F6-457D-8720-97992D2B4A2A}" srcOrd="4" destOrd="0" presId="urn:microsoft.com/office/officeart/2011/layout/HexagonRadial"/>
    <dgm:cxn modelId="{79F740F0-1F6A-4589-9A9C-797109085514}" type="presParOf" srcId="{0A47B586-E4C7-4F1F-8AAE-49B71CB4B596}" destId="{2C5CEDEF-5B27-4904-9F8F-15D9969CFC18}" srcOrd="5" destOrd="0" presId="urn:microsoft.com/office/officeart/2011/layout/HexagonRadial"/>
    <dgm:cxn modelId="{133A7392-A880-456C-841B-4B0DD73F1252}" type="presParOf" srcId="{2C5CEDEF-5B27-4904-9F8F-15D9969CFC18}" destId="{277406CC-A9C3-4FBC-9705-AEA3B64112FE}" srcOrd="0" destOrd="0" presId="urn:microsoft.com/office/officeart/2011/layout/HexagonRadial"/>
    <dgm:cxn modelId="{CAFF7E43-55D6-4729-81D7-803691CED7BA}" type="presParOf" srcId="{0A47B586-E4C7-4F1F-8AAE-49B71CB4B596}" destId="{A036E405-2E6E-4AE3-9468-1D64F3193F15}" srcOrd="6" destOrd="0" presId="urn:microsoft.com/office/officeart/2011/layout/HexagonRadial"/>
    <dgm:cxn modelId="{77EC08F3-DDDD-4A0F-A843-D3AEB153AE7E}" type="presParOf" srcId="{0A47B586-E4C7-4F1F-8AAE-49B71CB4B596}" destId="{D2340DA9-3DA8-4BB1-8828-C91FD1053CB9}" srcOrd="7" destOrd="0" presId="urn:microsoft.com/office/officeart/2011/layout/HexagonRadial"/>
    <dgm:cxn modelId="{CDB72E46-473D-4BC1-BA50-7945C7385399}" type="presParOf" srcId="{D2340DA9-3DA8-4BB1-8828-C91FD1053CB9}" destId="{5227533C-27CF-49EB-B36F-84006A45A49F}" srcOrd="0" destOrd="0" presId="urn:microsoft.com/office/officeart/2011/layout/HexagonRadial"/>
    <dgm:cxn modelId="{0ACF87F7-7E80-43E1-A7E1-C20C3937656D}" type="presParOf" srcId="{0A47B586-E4C7-4F1F-8AAE-49B71CB4B596}" destId="{A101F4F6-0230-4E09-B896-C4E136950186}" srcOrd="8" destOrd="0" presId="urn:microsoft.com/office/officeart/2011/layout/HexagonRadial"/>
    <dgm:cxn modelId="{C2701D32-2832-4A03-A829-E31BA5E58AE8}" type="presParOf" srcId="{0A47B586-E4C7-4F1F-8AAE-49B71CB4B596}" destId="{C57EBD90-1E59-433F-B48C-6E0E9882CEC7}" srcOrd="9" destOrd="0" presId="urn:microsoft.com/office/officeart/2011/layout/HexagonRadial"/>
    <dgm:cxn modelId="{DDC0823E-B657-4E55-891D-B8BA191725DE}" type="presParOf" srcId="{C57EBD90-1E59-433F-B48C-6E0E9882CEC7}" destId="{A4E92AAE-7867-428E-846C-C59D97D586C4}" srcOrd="0" destOrd="0" presId="urn:microsoft.com/office/officeart/2011/layout/HexagonRadial"/>
    <dgm:cxn modelId="{794B4815-05A9-4114-80A2-5D0DF8E972C0}" type="presParOf" srcId="{0A47B586-E4C7-4F1F-8AAE-49B71CB4B596}" destId="{F3FA4AFB-0867-4CC6-8B2C-3B221BC97EC2}" srcOrd="10" destOrd="0" presId="urn:microsoft.com/office/officeart/2011/layout/HexagonRadial"/>
    <dgm:cxn modelId="{F9E64ED3-8E76-43B1-8093-BBE5B2AA3B67}" type="presParOf" srcId="{0A47B586-E4C7-4F1F-8AAE-49B71CB4B596}" destId="{0315984E-5C7D-4904-BD8B-CBC54BDFCBC3}" srcOrd="11" destOrd="0" presId="urn:microsoft.com/office/officeart/2011/layout/HexagonRadial"/>
    <dgm:cxn modelId="{37D228EA-87A6-4B41-8A60-B1EE9D57AD04}" type="presParOf" srcId="{0315984E-5C7D-4904-BD8B-CBC54BDFCBC3}" destId="{152F0660-3253-4CA0-9C80-84E7823A5345}" srcOrd="0" destOrd="0" presId="urn:microsoft.com/office/officeart/2011/layout/HexagonRadial"/>
    <dgm:cxn modelId="{FBF6C2A5-2947-4B56-BA93-A7282BCD7F0F}" type="presParOf" srcId="{0A47B586-E4C7-4F1F-8AAE-49B71CB4B596}" destId="{2FC15A5E-5D79-4AAF-A221-A5D9250C4E1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E5A1-0064-4DAB-8F45-67EB389D19B8}">
      <dsp:nvSpPr>
        <dsp:cNvPr id="0" name=""/>
        <dsp:cNvSpPr/>
      </dsp:nvSpPr>
      <dsp:spPr>
        <a:xfrm>
          <a:off x="2992738" y="1749003"/>
          <a:ext cx="2592807" cy="194039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Благословенный край</a:t>
          </a:r>
          <a:endParaRPr lang="ru-RU" sz="1600" b="1" kern="1200" dirty="0"/>
        </a:p>
      </dsp:txBody>
      <dsp:txXfrm>
        <a:off x="3393596" y="2048995"/>
        <a:ext cx="1791091" cy="1340411"/>
      </dsp:txXfrm>
    </dsp:sp>
    <dsp:sp modelId="{111CC081-02CA-4BD4-B3B1-B2B3DE562D84}">
      <dsp:nvSpPr>
        <dsp:cNvPr id="0" name=""/>
        <dsp:cNvSpPr/>
      </dsp:nvSpPr>
      <dsp:spPr>
        <a:xfrm>
          <a:off x="4572207" y="820655"/>
          <a:ext cx="846325" cy="7292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AAE12-D299-4278-B5A5-BF748472B58D}">
      <dsp:nvSpPr>
        <dsp:cNvPr id="0" name=""/>
        <dsp:cNvSpPr/>
      </dsp:nvSpPr>
      <dsp:spPr>
        <a:xfrm>
          <a:off x="3209148" y="-225235"/>
          <a:ext cx="2168334" cy="200917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 как наказание</a:t>
          </a:r>
          <a:endParaRPr lang="ru-RU" sz="1600" b="1" kern="1200" dirty="0"/>
        </a:p>
      </dsp:txBody>
      <dsp:txXfrm>
        <a:off x="3586506" y="124425"/>
        <a:ext cx="1413618" cy="1309857"/>
      </dsp:txXfrm>
    </dsp:sp>
    <dsp:sp modelId="{277406CC-A9C3-4FBC-9705-AEA3B64112FE}">
      <dsp:nvSpPr>
        <dsp:cNvPr id="0" name=""/>
        <dsp:cNvSpPr/>
      </dsp:nvSpPr>
      <dsp:spPr>
        <a:xfrm>
          <a:off x="5559934" y="2183910"/>
          <a:ext cx="846325" cy="7292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E52BC-81F6-457D-8720-97992D2B4A2A}">
      <dsp:nvSpPr>
        <dsp:cNvPr id="0" name=""/>
        <dsp:cNvSpPr/>
      </dsp:nvSpPr>
      <dsp:spPr>
        <a:xfrm>
          <a:off x="4909114" y="962342"/>
          <a:ext cx="2140136" cy="15902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-82216"/>
            <a:satOff val="-6668"/>
            <a:lumOff val="65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Неустроенность быта</a:t>
          </a:r>
          <a:endParaRPr lang="ru-RU" sz="1400" b="1" kern="1200" dirty="0"/>
        </a:p>
      </dsp:txBody>
      <dsp:txXfrm>
        <a:off x="5238906" y="1207402"/>
        <a:ext cx="1480552" cy="1100161"/>
      </dsp:txXfrm>
    </dsp:sp>
    <dsp:sp modelId="{5227533C-27CF-49EB-B36F-84006A45A49F}">
      <dsp:nvSpPr>
        <dsp:cNvPr id="0" name=""/>
        <dsp:cNvSpPr/>
      </dsp:nvSpPr>
      <dsp:spPr>
        <a:xfrm>
          <a:off x="4873795" y="3722769"/>
          <a:ext cx="846325" cy="7292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6E405-2E6E-4AE3-9468-1D64F3193F15}">
      <dsp:nvSpPr>
        <dsp:cNvPr id="0" name=""/>
        <dsp:cNvSpPr/>
      </dsp:nvSpPr>
      <dsp:spPr>
        <a:xfrm>
          <a:off x="5001200" y="2824713"/>
          <a:ext cx="1955964" cy="171131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-164432"/>
            <a:satOff val="-13337"/>
            <a:lumOff val="131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Неготовность к трудностям</a:t>
          </a:r>
          <a:endParaRPr lang="ru-RU" sz="1600" b="1" kern="1200" dirty="0"/>
        </a:p>
      </dsp:txBody>
      <dsp:txXfrm>
        <a:off x="5327171" y="3109913"/>
        <a:ext cx="1304022" cy="1140917"/>
      </dsp:txXfrm>
    </dsp:sp>
    <dsp:sp modelId="{A4E92AAE-7867-428E-846C-C59D97D586C4}">
      <dsp:nvSpPr>
        <dsp:cNvPr id="0" name=""/>
        <dsp:cNvSpPr/>
      </dsp:nvSpPr>
      <dsp:spPr>
        <a:xfrm>
          <a:off x="3171753" y="3882508"/>
          <a:ext cx="846325" cy="7292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1F4F6-0230-4E09-B896-C4E136950186}">
      <dsp:nvSpPr>
        <dsp:cNvPr id="0" name=""/>
        <dsp:cNvSpPr/>
      </dsp:nvSpPr>
      <dsp:spPr>
        <a:xfrm>
          <a:off x="3209148" y="3623432"/>
          <a:ext cx="2168334" cy="207232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-246649"/>
            <a:satOff val="-20005"/>
            <a:lumOff val="197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Ощущение безопасности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595527" y="3992704"/>
        <a:ext cx="1395576" cy="1333783"/>
      </dsp:txXfrm>
    </dsp:sp>
    <dsp:sp modelId="{152F0660-3253-4CA0-9C80-84E7823A5345}">
      <dsp:nvSpPr>
        <dsp:cNvPr id="0" name=""/>
        <dsp:cNvSpPr/>
      </dsp:nvSpPr>
      <dsp:spPr>
        <a:xfrm>
          <a:off x="2167850" y="2519800"/>
          <a:ext cx="846325" cy="7292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A4AFB-0867-4CC6-8B2C-3B221BC97EC2}">
      <dsp:nvSpPr>
        <dsp:cNvPr id="0" name=""/>
        <dsp:cNvSpPr/>
      </dsp:nvSpPr>
      <dsp:spPr>
        <a:xfrm>
          <a:off x="1545473" y="2886325"/>
          <a:ext cx="2108298" cy="15902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-328865"/>
            <a:satOff val="-26674"/>
            <a:lumOff val="263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Равнодушие 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 покой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72612" y="3133085"/>
        <a:ext cx="1454020" cy="1096761"/>
      </dsp:txXfrm>
    </dsp:sp>
    <dsp:sp modelId="{2FC15A5E-5D79-4AAF-A221-A5D9250C4E1D}">
      <dsp:nvSpPr>
        <dsp:cNvPr id="0" name=""/>
        <dsp:cNvSpPr/>
      </dsp:nvSpPr>
      <dsp:spPr>
        <a:xfrm>
          <a:off x="1554444" y="960154"/>
          <a:ext cx="2090357" cy="15902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-411081"/>
            <a:satOff val="-33342"/>
            <a:lumOff val="329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Нежелание действовать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80088" y="1207894"/>
        <a:ext cx="1439069" cy="1094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B5FF682-88F9-4A9E-B0BB-E42590AE73E9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50E7075-1D85-4A11-8835-B30259E9B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lib.rus.ec/b/137736/read" TargetMode="External"/><Relationship Id="rId13" Type="http://schemas.openxmlformats.org/officeDocument/2006/relationships/hyperlink" Target="http://oblomov.omsk.edu/koi/galereja/OblOlg3.html" TargetMode="External"/><Relationship Id="rId3" Type="http://schemas.openxmlformats.org/officeDocument/2006/relationships/hyperlink" Target="http://www.liveinternet.ru/users/3370050/post109992872/" TargetMode="External"/><Relationship Id="rId7" Type="http://schemas.openxmlformats.org/officeDocument/2006/relationships/hyperlink" Target="http://www.labirint.ru/screenshot/goods/66628/1/" TargetMode="External"/><Relationship Id="rId12" Type="http://schemas.openxmlformats.org/officeDocument/2006/relationships/hyperlink" Target="http://oblomov.omsk.edu/koi/galereja/Oblomov3.html" TargetMode="External"/><Relationship Id="rId2" Type="http://schemas.openxmlformats.org/officeDocument/2006/relationships/hyperlink" Target="http://obo-vsem.3dn.ru/index/oblomov_goncharov_i_a/0-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mag.com.ua/Ivan_Goncharov-_Oblomov-opinion.html" TargetMode="External"/><Relationship Id="rId11" Type="http://schemas.openxmlformats.org/officeDocument/2006/relationships/hyperlink" Target="http://oblomov.omsk.edu/win/galereja/OblZahSht2.html" TargetMode="External"/><Relationship Id="rId5" Type="http://schemas.openxmlformats.org/officeDocument/2006/relationships/hyperlink" Target="http://www.uokm.ru/goncharov5.php" TargetMode="External"/><Relationship Id="rId15" Type="http://schemas.openxmlformats.org/officeDocument/2006/relationships/hyperlink" Target="http://switzerland-estate.ru/index.php?key=Oblomov_%D0%9E%D0%B1%D0%BB%D0%BE%D0%BC%D0%BE%D0%B2&amp;page=1" TargetMode="External"/><Relationship Id="rId10" Type="http://schemas.openxmlformats.org/officeDocument/2006/relationships/hyperlink" Target="http://www.goncharov.spb.ru/taburin005/" TargetMode="External"/><Relationship Id="rId4" Type="http://schemas.openxmlformats.org/officeDocument/2006/relationships/hyperlink" Target="http://gvozdikova.ucoz.ru/load/literatura/konspekty_urokov/uroki_po_romanu_i_a_goncharova_quot_oblomov_quot/9-1-0-71" TargetMode="External"/><Relationship Id="rId9" Type="http://schemas.openxmlformats.org/officeDocument/2006/relationships/hyperlink" Target="http://www.e-reading.org.ua/bookreader.php/88894/Annenskiii_-_Goncharov_i_ego_Oblomov.html" TargetMode="External"/><Relationship Id="rId14" Type="http://schemas.openxmlformats.org/officeDocument/2006/relationships/hyperlink" Target="http://oblomov.omsk.edu/koi/galereja/Oblomov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 к урокам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И. А. Гончаров «Обломов»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17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Андрей </a:t>
            </a:r>
            <a:r>
              <a:rPr lang="ru-RU" sz="3200" b="1" dirty="0" err="1" smtClean="0"/>
              <a:t>Штольц</a:t>
            </a:r>
            <a:r>
              <a:rPr lang="ru-RU" sz="3200" b="1" dirty="0" smtClean="0"/>
              <a:t> </a:t>
            </a:r>
            <a:r>
              <a:rPr lang="ru-RU" sz="2700" b="1" dirty="0" smtClean="0"/>
              <a:t>(часть2, главы 1 – 5)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ru-RU" b="1" dirty="0" smtClean="0"/>
              <a:t>А. П. Чехов: «</a:t>
            </a:r>
            <a:r>
              <a:rPr lang="ru-RU" b="1" dirty="0" err="1" smtClean="0"/>
              <a:t>Штольц</a:t>
            </a:r>
            <a:r>
              <a:rPr lang="ru-RU" b="1" dirty="0" smtClean="0"/>
              <a:t> не внушает мне никакого доверия. Автор говорит, что это великолепный малый, а я не верю. Это продувная бестия, думающая о себе очень хорошо и собою довольная…»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1. Характеристика </a:t>
            </a:r>
            <a:r>
              <a:rPr lang="ru-RU" sz="2000" b="1" dirty="0" err="1" smtClean="0"/>
              <a:t>Штольца</a:t>
            </a:r>
            <a:endParaRPr lang="ru-RU" sz="2000" b="1" dirty="0" smtClean="0"/>
          </a:p>
          <a:p>
            <a:r>
              <a:rPr lang="ru-RU" sz="2000" b="1" dirty="0" smtClean="0"/>
              <a:t>2. Деятельность </a:t>
            </a:r>
            <a:r>
              <a:rPr lang="ru-RU" sz="2000" b="1" dirty="0" err="1" smtClean="0"/>
              <a:t>Штольца</a:t>
            </a:r>
            <a:endParaRPr lang="ru-RU" sz="2000" b="1" dirty="0" smtClean="0"/>
          </a:p>
          <a:p>
            <a:r>
              <a:rPr lang="ru-RU" sz="2000" b="1" dirty="0" smtClean="0"/>
              <a:t>3. Отношение автора к </a:t>
            </a:r>
            <a:r>
              <a:rPr lang="ru-RU" sz="2000" b="1" dirty="0" err="1" smtClean="0"/>
              <a:t>Штольцу</a:t>
            </a:r>
            <a:endParaRPr lang="ru-RU" sz="2000" b="1" dirty="0" smtClean="0"/>
          </a:p>
          <a:p>
            <a:r>
              <a:rPr lang="ru-RU" sz="2000" b="1" dirty="0" smtClean="0"/>
              <a:t>4. </a:t>
            </a:r>
            <a:r>
              <a:rPr lang="ru-RU" sz="2000" b="1" dirty="0" err="1" smtClean="0"/>
              <a:t>Штольц</a:t>
            </a:r>
            <a:r>
              <a:rPr lang="ru-RU" sz="2000" b="1" dirty="0" smtClean="0"/>
              <a:t> – антипод Обломова или его двойник?</a:t>
            </a:r>
          </a:p>
          <a:p>
            <a:r>
              <a:rPr lang="ru-RU" sz="2000" b="1" dirty="0" smtClean="0"/>
              <a:t>5. Выделите привлекательные черты и слабости этого героя.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2982838" cy="41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22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ортрет </a:t>
            </a:r>
            <a:r>
              <a:rPr lang="ru-RU" b="1" dirty="0"/>
              <a:t>как средство создания </a:t>
            </a:r>
            <a:r>
              <a:rPr lang="ru-RU" b="1" dirty="0" smtClean="0"/>
              <a:t>образа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3719711" cy="49377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Что такое портрет?</a:t>
            </a:r>
          </a:p>
          <a:p>
            <a:r>
              <a:rPr lang="ru-RU" sz="2400" b="1" dirty="0" smtClean="0"/>
              <a:t>Докажите, что портретное описание героя является элементом создания его образа.</a:t>
            </a:r>
          </a:p>
          <a:p>
            <a:r>
              <a:rPr lang="ru-RU" sz="2400" b="1" dirty="0" smtClean="0"/>
              <a:t>Проследите, как портрет отражает характеры.</a:t>
            </a:r>
          </a:p>
          <a:p>
            <a:r>
              <a:rPr lang="ru-RU" sz="2400" b="1" dirty="0" smtClean="0"/>
              <a:t>Какие детали описаны автором наиболее подробно?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Заполните таблицу</a:t>
            </a:r>
          </a:p>
          <a:p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03154"/>
              </p:ext>
            </p:extLst>
          </p:nvPr>
        </p:nvGraphicFramePr>
        <p:xfrm>
          <a:off x="4283968" y="2132856"/>
          <a:ext cx="46805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4"/>
                <a:gridCol w="1560174"/>
                <a:gridCol w="15601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Обломов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Штольц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Костюм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Интерьер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37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Выявите сходства и различия между Обломовым и </a:t>
            </a:r>
            <a:r>
              <a:rPr lang="ru-RU" b="1" dirty="0" err="1" smtClean="0"/>
              <a:t>Штольцем</a:t>
            </a:r>
            <a:r>
              <a:rPr lang="ru-RU" b="1" dirty="0" smtClean="0"/>
              <a:t> и заполните таблицу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6584987"/>
              </p:ext>
            </p:extLst>
          </p:nvPr>
        </p:nvGraphicFramePr>
        <p:xfrm>
          <a:off x="251520" y="1313815"/>
          <a:ext cx="861784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614"/>
                <a:gridCol w="2872614"/>
                <a:gridCol w="2872614"/>
              </a:tblGrid>
              <a:tr h="3374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Обломов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Штольц</a:t>
                      </a:r>
                      <a:endParaRPr lang="ru-RU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 жизни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Отношение к семье и родителям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Отношение к образованию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Поведение в обществе и на службе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Восприятие любви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3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Отношение к дружбе и друзьям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2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Ольга Ильинская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1.Каков характер?</a:t>
            </a:r>
          </a:p>
          <a:p>
            <a:r>
              <a:rPr lang="ru-RU" sz="2400" b="1" dirty="0" smtClean="0"/>
              <a:t>2. Каковы идеалы?</a:t>
            </a:r>
          </a:p>
          <a:p>
            <a:r>
              <a:rPr lang="ru-RU" sz="2400" b="1" dirty="0" smtClean="0"/>
              <a:t>3. Почему Ольга полюбила Обломова?</a:t>
            </a:r>
          </a:p>
          <a:p>
            <a:r>
              <a:rPr lang="ru-RU" sz="2400" b="1" dirty="0" smtClean="0"/>
              <a:t>4. Является ли Ольга положительной героиней?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79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Ольга Ильинская и Илья Обломов</a:t>
            </a:r>
            <a:r>
              <a:rPr lang="ru-RU" b="1" smtClean="0"/>
              <a:t>. </a:t>
            </a:r>
            <a:br>
              <a:rPr lang="ru-RU" b="1" smtClean="0"/>
            </a:br>
            <a:r>
              <a:rPr lang="ru-RU" b="1" smtClean="0"/>
              <a:t>История </a:t>
            </a:r>
            <a:r>
              <a:rPr lang="ru-RU" b="1" dirty="0" smtClean="0"/>
              <a:t>любви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b="1" dirty="0" smtClean="0"/>
              <a:t>1. Знакомство, пение Ольги, восторг Обломова (часть 2, глава 5)</a:t>
            </a:r>
          </a:p>
          <a:p>
            <a:pPr algn="just"/>
            <a:r>
              <a:rPr lang="ru-RU" b="1" dirty="0" smtClean="0"/>
              <a:t>2. признание в любви (часть 2, глава 5)</a:t>
            </a:r>
          </a:p>
          <a:p>
            <a:pPr algn="just"/>
            <a:r>
              <a:rPr lang="ru-RU" b="1" dirty="0" smtClean="0"/>
              <a:t>3. Встречи в парке. Ветка сирени. Повторное признание в любви и прощение Ольги (часть 2, главы 6 – 8).</a:t>
            </a:r>
          </a:p>
          <a:p>
            <a:pPr algn="just"/>
            <a:r>
              <a:rPr lang="ru-RU" b="1" dirty="0" smtClean="0"/>
              <a:t>4. Свидание на горе (часть2, глава 9)</a:t>
            </a:r>
          </a:p>
          <a:p>
            <a:pPr algn="just"/>
            <a:r>
              <a:rPr lang="ru-RU" b="1" dirty="0" smtClean="0"/>
              <a:t>5. Письмо (часть2, глава 10)</a:t>
            </a:r>
          </a:p>
          <a:p>
            <a:pPr algn="just"/>
            <a:r>
              <a:rPr lang="ru-RU" b="1" dirty="0" smtClean="0"/>
              <a:t>6. Свидание в Летнем саду (часть 3, глава 5)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ru-RU" b="1" dirty="0" smtClean="0"/>
              <a:t>7. Разлив Невы, снятые мосты – препятствие, чтобы отложить визиты к Ольге) (часть 3, глава 6)</a:t>
            </a:r>
          </a:p>
          <a:p>
            <a:pPr algn="just"/>
            <a:r>
              <a:rPr lang="ru-RU" b="1" dirty="0" smtClean="0"/>
              <a:t>8. Приезд Ольги на квартиру к Обломову (часть 3, глава 7)</a:t>
            </a:r>
          </a:p>
          <a:p>
            <a:pPr algn="just"/>
            <a:r>
              <a:rPr lang="ru-RU" b="1" dirty="0" smtClean="0"/>
              <a:t>9. Разрыв Обломова и Ольги (часть 3, глава 11)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39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Заполните таблицу цитатами из романа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0824283"/>
              </p:ext>
            </p:extLst>
          </p:nvPr>
        </p:nvGraphicFramePr>
        <p:xfrm>
          <a:off x="274638" y="1298575"/>
          <a:ext cx="859472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Зарождение</a:t>
                      </a:r>
                      <a:r>
                        <a:rPr lang="ru-RU" b="1" baseline="0" dirty="0" smtClean="0"/>
                        <a:t> любви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Неоправдавшиеся надежды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33843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Семейное  счастье Обломова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724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6" y="2060848"/>
            <a:ext cx="36724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Найдите отличия!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>
                <a:solidFill>
                  <a:schemeClr val="tx1"/>
                </a:solidFill>
                <a:hlinkClick r:id="rId2"/>
              </a:rPr>
              <a:t>http://obo-vsem.3dn.ru/index/oblomov_goncharov_i_a/0-63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3"/>
              </a:rPr>
              <a:t>http://www.liveinternet.ru/users/3370050/post109992872/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4"/>
              </a:rPr>
              <a:t>http://gvozdikova.ucoz.ru/load/literatura/konspekty_urokov/uroki_po_romanu_i_a_goncharova_quot_oblomov_quot/9-1-0-71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5"/>
              </a:rPr>
              <a:t>http://www.uokm.ru/goncharov5.php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6"/>
              </a:rPr>
              <a:t>http://fotomag.com.ua/Ivan_Goncharov-_Oblomov-opinion.html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7"/>
              </a:rPr>
              <a:t>http://www.labirint.ru/screenshot/goods/66628/1/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8"/>
              </a:rPr>
              <a:t>http://lib.rus.ec/b/137736/read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5"/>
              </a:rPr>
              <a:t>http://www.uokm.ru/goncharov5.php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9"/>
              </a:rPr>
              <a:t>http://www.e-reading.org.ua/bookreader.php/88894/Annenskiii_-_Goncharov_i_ego_Oblomov.html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0"/>
              </a:rPr>
              <a:t>http://www.goncharov.spb.ru/taburin005/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1"/>
              </a:rPr>
              <a:t>http://oblomov.omsk.edu/win/galereja/OblZahSht2.html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2"/>
              </a:rPr>
              <a:t>http://oblomov.omsk.edu/koi/galereja/Oblomov3.html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3"/>
              </a:rPr>
              <a:t>http://oblomov.omsk.edu/koi/galereja/OblOlg3.html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4"/>
              </a:rPr>
              <a:t>http://oblomov.omsk.edu/koi/galereja/Oblomov2.html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  <a:hlinkClick r:id="rId15"/>
              </a:rPr>
              <a:t>http://switzerland-estate.ru/index.php?key=Oblomov_%D0%9E%D0%B1%D0%BB%D0%BE%D0%BC%D0%BE%D0%B2&amp;page=1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r>
              <a:rPr lang="en-US" dirty="0"/>
              <a:t>http://www.futuristika.org/konu/enteresan/page/10/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1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b="12263"/>
          <a:stretch>
            <a:fillRect/>
          </a:stretch>
        </p:blipFill>
        <p:spPr>
          <a:xfrm>
            <a:off x="3347865" y="0"/>
            <a:ext cx="579613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1" algn="r"/>
            <a:r>
              <a:rPr lang="ru-RU" sz="2400" b="1" dirty="0" smtClean="0"/>
              <a:t>         История души человеческой, хотя бы самой мелкой души, едва ли не любопытнее истории целого народа.</a:t>
            </a:r>
          </a:p>
          <a:p>
            <a:pPr algn="r"/>
            <a:r>
              <a:rPr lang="ru-RU" sz="2400" b="1" dirty="0"/>
              <a:t>	</a:t>
            </a:r>
            <a:r>
              <a:rPr lang="ru-RU" sz="2400" b="1" dirty="0" smtClean="0"/>
              <a:t>М. Ю. Лермонтов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672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Прочитайте 1 главу и ответьте на вопрос: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99392"/>
            <a:ext cx="5724128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/>
              <a:t> Кто такой Обломов?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ортрет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к</a:t>
            </a:r>
            <a:r>
              <a:rPr lang="ru-RU" sz="2400" b="1" dirty="0" smtClean="0"/>
              <a:t>вартира, интерьер</a:t>
            </a:r>
          </a:p>
          <a:p>
            <a:pPr marL="285750" indent="-285750">
              <a:buFontTx/>
              <a:buChar char="-"/>
            </a:pPr>
            <a:r>
              <a:rPr lang="ru-RU" sz="2400" b="1" dirty="0"/>
              <a:t>п</a:t>
            </a:r>
            <a:r>
              <a:rPr lang="ru-RU" sz="2400" b="1" dirty="0" smtClean="0"/>
              <a:t>роблемы героя, которые вывели его из равновесия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1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Прочитайте 2 – 4 главы и ответьте на вопросы.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539240"/>
            <a:ext cx="3168352" cy="470916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Расскажите о гостях Обломова по плану:</a:t>
            </a:r>
          </a:p>
          <a:p>
            <a:r>
              <a:rPr lang="ru-RU" sz="2400" b="1" dirty="0" smtClean="0"/>
              <a:t>-кто они</a:t>
            </a:r>
          </a:p>
          <a:p>
            <a:r>
              <a:rPr lang="ru-RU" sz="2400" b="1" dirty="0" smtClean="0"/>
              <a:t>-род занятий</a:t>
            </a:r>
          </a:p>
          <a:p>
            <a:r>
              <a:rPr lang="ru-RU" sz="2400" b="1" dirty="0" smtClean="0"/>
              <a:t>-отношения с Обломовым</a:t>
            </a:r>
          </a:p>
          <a:p>
            <a:r>
              <a:rPr lang="ru-RU" sz="2400" b="1" dirty="0" smtClean="0"/>
              <a:t>-оценка Обломовым их жизнедеятельности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2. Какую роль для понимания Обломова и окружающей его жизни играют его встречи и диалоги с гостями?</a:t>
            </a:r>
          </a:p>
          <a:p>
            <a:r>
              <a:rPr lang="ru-RU" sz="2400" b="1" dirty="0" smtClean="0"/>
              <a:t>3. Почему писатель иронизирует над ним в этих сценах?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41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Прочитайте главы </a:t>
            </a:r>
            <a:br>
              <a:rPr lang="ru-RU" b="1" dirty="0" smtClean="0"/>
            </a:br>
            <a:r>
              <a:rPr lang="ru-RU" b="1" dirty="0" smtClean="0"/>
              <a:t>5 – 6 и расскажите об Обломове по плану: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Жизнь в Петербурге Образование Обломова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Его отношение к учебе, науке.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Отношение Обломова к имению, хозяйственным вопросам.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87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эпизода «Сон Обломова» (глава 9)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1.В какой благословенный уголок земли перенес нас  сон Обломова?</a:t>
            </a:r>
          </a:p>
          <a:p>
            <a:r>
              <a:rPr lang="ru-RU" b="1" dirty="0" smtClean="0"/>
              <a:t>2.Зачитайте описание утра, приснившегося Обломову?</a:t>
            </a:r>
          </a:p>
          <a:p>
            <a:r>
              <a:rPr lang="ru-RU" b="1" dirty="0" smtClean="0"/>
              <a:t>3.Каков полдень, вечер Обломова?</a:t>
            </a:r>
          </a:p>
          <a:p>
            <a:r>
              <a:rPr lang="ru-RU" b="1" dirty="0" smtClean="0"/>
              <a:t>4.С какой целью автор использует пейзаж?</a:t>
            </a:r>
          </a:p>
          <a:p>
            <a:r>
              <a:rPr lang="ru-RU" b="1" dirty="0" smtClean="0"/>
              <a:t>5. Каким предстает перед нами мальчик Илюша?</a:t>
            </a:r>
          </a:p>
          <a:p>
            <a:r>
              <a:rPr lang="ru-RU" b="1" dirty="0" smtClean="0"/>
              <a:t>6. Какими предстают Обломовка и ее жители?</a:t>
            </a:r>
          </a:p>
          <a:p>
            <a:r>
              <a:rPr lang="ru-RU" b="1" dirty="0" smtClean="0"/>
              <a:t>7. С какими героями знакомит нас автор?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39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2121462"/>
              </p:ext>
            </p:extLst>
          </p:nvPr>
        </p:nvGraphicFramePr>
        <p:xfrm>
          <a:off x="274638" y="765175"/>
          <a:ext cx="8594725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515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Обломовщина как тип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b="1" dirty="0" smtClean="0"/>
              <a:t>1. Этот тип жизни определяет неподвижность (покой). Мотивы сна, застоя, духоты.</a:t>
            </a:r>
          </a:p>
          <a:p>
            <a:pPr algn="just"/>
            <a:r>
              <a:rPr lang="ru-RU" b="1" dirty="0" smtClean="0"/>
              <a:t>2. Интересы </a:t>
            </a:r>
            <a:r>
              <a:rPr lang="ru-RU" b="1" dirty="0" err="1" smtClean="0"/>
              <a:t>обломовцев</a:t>
            </a:r>
            <a:r>
              <a:rPr lang="ru-RU" b="1" dirty="0" smtClean="0"/>
              <a:t> сосредоточены на физиологических потребностях, жизнь соответствует природному циклу смены времен года, это определяет заботы мужиков и господ.</a:t>
            </a:r>
          </a:p>
          <a:p>
            <a:pPr algn="just"/>
            <a:r>
              <a:rPr lang="ru-RU" b="1" dirty="0" smtClean="0"/>
              <a:t>3. </a:t>
            </a:r>
            <a:r>
              <a:rPr lang="ru-RU" b="1" dirty="0" err="1" smtClean="0"/>
              <a:t>Обломовцы</a:t>
            </a:r>
            <a:r>
              <a:rPr lang="ru-RU" b="1" dirty="0" smtClean="0"/>
              <a:t> ведут привычное состояние. Нет непредсказуемых событий; </a:t>
            </a:r>
            <a:r>
              <a:rPr lang="ru-RU" b="1" dirty="0" err="1" smtClean="0"/>
              <a:t>обломовцы</a:t>
            </a:r>
            <a:r>
              <a:rPr lang="ru-RU" b="1" dirty="0" smtClean="0"/>
              <a:t> спокойны и равнодушны к остальному миру.</a:t>
            </a:r>
          </a:p>
          <a:p>
            <a:pPr algn="just"/>
            <a:r>
              <a:rPr lang="ru-RU" b="1" dirty="0" smtClean="0"/>
              <a:t>4. Условия крепостного быта наложили свой отпечаток: </a:t>
            </a:r>
            <a:r>
              <a:rPr lang="ru-RU" b="1" dirty="0" err="1" smtClean="0"/>
              <a:t>обломовцы</a:t>
            </a:r>
            <a:r>
              <a:rPr lang="ru-RU" b="1" dirty="0" smtClean="0"/>
              <a:t> не умеют быть хозяевами, они непрактичны, не любят трудиться, не умеют преодолевать возникшие трудности.</a:t>
            </a:r>
          </a:p>
          <a:p>
            <a:pPr algn="just"/>
            <a:r>
              <a:rPr lang="ru-RU" b="1" dirty="0" smtClean="0"/>
              <a:t>5. </a:t>
            </a:r>
            <a:r>
              <a:rPr lang="ru-RU" b="1" smtClean="0"/>
              <a:t>Обломовцы</a:t>
            </a:r>
            <a:r>
              <a:rPr lang="ru-RU" b="1" dirty="0" smtClean="0"/>
              <a:t> смотрят на труд как на наказание.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12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192</TotalTime>
  <Words>728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И. А. Гончаров «Обломов»</vt:lpstr>
      <vt:lpstr>Презентация PowerPoint</vt:lpstr>
      <vt:lpstr>Прочитайте 1 главу и ответьте на вопрос:</vt:lpstr>
      <vt:lpstr>Прочитайте 2 – 4 главы и ответьте на вопросы.</vt:lpstr>
      <vt:lpstr>Презентация PowerPoint</vt:lpstr>
      <vt:lpstr>Прочитайте главы  5 – 6 и расскажите об Обломове по плану:</vt:lpstr>
      <vt:lpstr>Анализ эпизода «Сон Обломова» (глава 9)</vt:lpstr>
      <vt:lpstr>Презентация PowerPoint</vt:lpstr>
      <vt:lpstr>Обломовщина как тип жизни</vt:lpstr>
      <vt:lpstr>Андрей Штольц (часть2, главы 1 – 5)</vt:lpstr>
      <vt:lpstr>Портрет как средство создания образа </vt:lpstr>
      <vt:lpstr>Выявите сходства и различия между Обломовым и Штольцем и заполните таблицу</vt:lpstr>
      <vt:lpstr>Ольга Ильинская</vt:lpstr>
      <vt:lpstr>Ольга Ильинская и Илья Обломов.  История любви</vt:lpstr>
      <vt:lpstr>Заполните таблицу цитатами из романа</vt:lpstr>
      <vt:lpstr>Семейное  счастье Обломова</vt:lpstr>
      <vt:lpstr>Найдите отличия!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А. Гончаров «Обломов»</dc:title>
  <dc:creator>Никонова_Лариса</dc:creator>
  <cp:lastModifiedBy>Коля</cp:lastModifiedBy>
  <cp:revision>53</cp:revision>
  <dcterms:created xsi:type="dcterms:W3CDTF">2012-01-16T15:54:27Z</dcterms:created>
  <dcterms:modified xsi:type="dcterms:W3CDTF">2013-04-26T18:47:57Z</dcterms:modified>
</cp:coreProperties>
</file>