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9" r:id="rId15"/>
    <p:sldId id="270" r:id="rId16"/>
    <p:sldId id="271" r:id="rId17"/>
    <p:sldId id="272" r:id="rId18"/>
    <p:sldId id="276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1F430-37F5-402F-8996-E61B2CFE08C0}" type="datetimeFigureOut">
              <a:rPr lang="ru-RU" smtClean="0"/>
              <a:t>02.11.2011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EEA53-5B9A-409A-BC6A-98139F9A2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4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EA53-5B9A-409A-BC6A-98139F9A263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4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4140-C8F2-4216-8E4B-CD316CF9A99C}" type="datetimeFigureOut">
              <a:rPr lang="ru-RU" smtClean="0"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A2CE-6C40-4308-8DEA-98A56894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9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4140-C8F2-4216-8E4B-CD316CF9A99C}" type="datetimeFigureOut">
              <a:rPr lang="ru-RU" smtClean="0"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A2CE-6C40-4308-8DEA-98A56894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4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4140-C8F2-4216-8E4B-CD316CF9A99C}" type="datetimeFigureOut">
              <a:rPr lang="ru-RU" smtClean="0"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A2CE-6C40-4308-8DEA-98A56894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4140-C8F2-4216-8E4B-CD316CF9A99C}" type="datetimeFigureOut">
              <a:rPr lang="ru-RU" smtClean="0"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A2CE-6C40-4308-8DEA-98A56894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5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4140-C8F2-4216-8E4B-CD316CF9A99C}" type="datetimeFigureOut">
              <a:rPr lang="ru-RU" smtClean="0"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A2CE-6C40-4308-8DEA-98A56894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6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4140-C8F2-4216-8E4B-CD316CF9A99C}" type="datetimeFigureOut">
              <a:rPr lang="ru-RU" smtClean="0"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A2CE-6C40-4308-8DEA-98A56894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6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4140-C8F2-4216-8E4B-CD316CF9A99C}" type="datetimeFigureOut">
              <a:rPr lang="ru-RU" smtClean="0"/>
              <a:t>02.11.2011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A2CE-6C40-4308-8DEA-98A56894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58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4140-C8F2-4216-8E4B-CD316CF9A99C}" type="datetimeFigureOut">
              <a:rPr lang="ru-RU" smtClean="0"/>
              <a:t>02.11.2011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A2CE-6C40-4308-8DEA-98A56894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1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4140-C8F2-4216-8E4B-CD316CF9A99C}" type="datetimeFigureOut">
              <a:rPr lang="ru-RU" smtClean="0"/>
              <a:t>02.11.2011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A2CE-6C40-4308-8DEA-98A56894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1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4140-C8F2-4216-8E4B-CD316CF9A99C}" type="datetimeFigureOut">
              <a:rPr lang="ru-RU" smtClean="0"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A2CE-6C40-4308-8DEA-98A56894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27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4140-C8F2-4216-8E4B-CD316CF9A99C}" type="datetimeFigureOut">
              <a:rPr lang="ru-RU" smtClean="0"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DA2CE-6C40-4308-8DEA-98A56894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5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4140-C8F2-4216-8E4B-CD316CF9A99C}" type="datetimeFigureOut">
              <a:rPr lang="ru-RU" smtClean="0"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DA2CE-6C40-4308-8DEA-98A56894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0963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ВОДА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 ПРОИЗВЕДЕНИЯХ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УСТНОГО НАРОДНОГО  ТВОРЧЕСТВА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949280"/>
            <a:ext cx="6400800" cy="10325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Презентацию выполнила ученица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3 «В» класса   ПАРШИНА   СОФЬЯ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67744" y="1484784"/>
            <a:ext cx="540122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BA7D1"/>
                </a:solidFill>
              </a:rPr>
              <a:t> Что </a:t>
            </a:r>
            <a:r>
              <a:rPr lang="ru-RU" sz="3600" b="1" dirty="0">
                <a:solidFill>
                  <a:srgbClr val="FBA7D1"/>
                </a:solidFill>
              </a:rPr>
              <a:t>за чудо - красота!   </a:t>
            </a:r>
            <a:endParaRPr lang="ru-RU" sz="3600" b="1" dirty="0" smtClean="0">
              <a:solidFill>
                <a:srgbClr val="FBA7D1"/>
              </a:solidFill>
            </a:endParaRPr>
          </a:p>
          <a:p>
            <a:r>
              <a:rPr lang="ru-RU" sz="3600" b="1" dirty="0" smtClean="0">
                <a:solidFill>
                  <a:srgbClr val="FBA7D1"/>
                </a:solidFill>
              </a:rPr>
              <a:t>  Показались </a:t>
            </a:r>
            <a:r>
              <a:rPr lang="ru-RU" sz="3600" b="1" dirty="0">
                <a:solidFill>
                  <a:srgbClr val="FBA7D1"/>
                </a:solidFill>
              </a:rPr>
              <a:t>на </a:t>
            </a:r>
            <a:r>
              <a:rPr lang="ru-RU" sz="3600" b="1" dirty="0" smtClean="0">
                <a:solidFill>
                  <a:srgbClr val="FBA7D1"/>
                </a:solidFill>
              </a:rPr>
              <a:t>пути </a:t>
            </a:r>
            <a:endParaRPr lang="ru-RU" sz="3600" b="1" dirty="0">
              <a:solidFill>
                <a:srgbClr val="FBA7D1"/>
              </a:solidFill>
            </a:endParaRPr>
          </a:p>
          <a:p>
            <a:r>
              <a:rPr lang="ru-RU" sz="3600" b="1" dirty="0" smtClean="0">
                <a:solidFill>
                  <a:srgbClr val="FBA7D1"/>
                </a:solidFill>
              </a:rPr>
              <a:t>  Расписные </a:t>
            </a:r>
            <a:r>
              <a:rPr lang="ru-RU" sz="3600" b="1" dirty="0">
                <a:solidFill>
                  <a:srgbClr val="FBA7D1"/>
                </a:solidFill>
              </a:rPr>
              <a:t>ворота         </a:t>
            </a:r>
            <a:endParaRPr lang="ru-RU" sz="3600" b="1" dirty="0" smtClean="0">
              <a:solidFill>
                <a:srgbClr val="FBA7D1"/>
              </a:solidFill>
            </a:endParaRPr>
          </a:p>
          <a:p>
            <a:r>
              <a:rPr lang="ru-RU" sz="3600" b="1" dirty="0" smtClean="0">
                <a:solidFill>
                  <a:srgbClr val="FBA7D1"/>
                </a:solidFill>
              </a:rPr>
              <a:t>  В </a:t>
            </a:r>
            <a:r>
              <a:rPr lang="ru-RU" sz="3600" b="1" dirty="0">
                <a:solidFill>
                  <a:srgbClr val="FBA7D1"/>
                </a:solidFill>
              </a:rPr>
              <a:t>них не въехать, не </a:t>
            </a:r>
            <a:r>
              <a:rPr lang="ru-RU" sz="3600" b="1" dirty="0" smtClean="0">
                <a:solidFill>
                  <a:srgbClr val="FBA7D1"/>
                </a:solidFill>
              </a:rPr>
              <a:t>   войти</a:t>
            </a:r>
            <a:r>
              <a:rPr lang="ru-RU" sz="3600" b="1" dirty="0">
                <a:solidFill>
                  <a:srgbClr val="FBA7D1"/>
                </a:solidFill>
              </a:rPr>
              <a:t>.</a:t>
            </a:r>
          </a:p>
        </p:txBody>
      </p:sp>
      <p:pic>
        <p:nvPicPr>
          <p:cNvPr id="3" name="Picture 7" descr="raduga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965760"/>
            <a:ext cx="5040560" cy="420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7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051720" y="1628800"/>
            <a:ext cx="641560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2"/>
                </a:solidFill>
              </a:rPr>
              <a:t>На дворе переполох,</a:t>
            </a:r>
          </a:p>
          <a:p>
            <a:r>
              <a:rPr lang="ru-RU" sz="4000" b="1" dirty="0">
                <a:solidFill>
                  <a:schemeClr val="bg2"/>
                </a:solidFill>
              </a:rPr>
              <a:t>С неба сыплется горох.</a:t>
            </a:r>
          </a:p>
          <a:p>
            <a:r>
              <a:rPr lang="ru-RU" sz="4000" b="1" dirty="0">
                <a:solidFill>
                  <a:schemeClr val="bg2"/>
                </a:solidFill>
              </a:rPr>
              <a:t>Съела шесть горошин Нина,</a:t>
            </a:r>
          </a:p>
          <a:p>
            <a:r>
              <a:rPr lang="ru-RU" sz="4000" b="1" dirty="0">
                <a:solidFill>
                  <a:schemeClr val="bg2"/>
                </a:solidFill>
              </a:rPr>
              <a:t>У неё теперь ангина.</a:t>
            </a:r>
          </a:p>
        </p:txBody>
      </p:sp>
      <p:pic>
        <p:nvPicPr>
          <p:cNvPr id="3" name="Picture 7" descr="гр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99265"/>
            <a:ext cx="5616624" cy="42136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339752" y="2204864"/>
            <a:ext cx="610724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 огне не горит                </a:t>
            </a:r>
            <a:r>
              <a:rPr lang="ru-RU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4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И в воде не тонет.           </a:t>
            </a:r>
            <a:r>
              <a:rPr lang="ru-RU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4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sz="4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56792"/>
            <a:ext cx="1010340" cy="108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50" y="2128348"/>
            <a:ext cx="1010340" cy="108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80748"/>
            <a:ext cx="1010340" cy="108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14" y="2722057"/>
            <a:ext cx="1010340" cy="108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38" y="2814542"/>
            <a:ext cx="1010340" cy="108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50" y="2966942"/>
            <a:ext cx="1010340" cy="108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6965" y="3541482"/>
            <a:ext cx="1180874" cy="108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942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64096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Я как песчинка мал,</a:t>
            </a:r>
            <a:br>
              <a:rPr lang="ru-RU" sz="1400" dirty="0"/>
            </a:br>
            <a:r>
              <a:rPr lang="ru-RU" sz="1400" dirty="0"/>
              <a:t>А землю покрываю;</a:t>
            </a:r>
            <a:br>
              <a:rPr lang="ru-RU" sz="1400" dirty="0"/>
            </a:br>
            <a:r>
              <a:rPr lang="ru-RU" sz="1400" dirty="0"/>
              <a:t>Я из воды, а с воздуха летаю;</a:t>
            </a:r>
            <a:br>
              <a:rPr lang="ru-RU" sz="1400" dirty="0"/>
            </a:br>
            <a:r>
              <a:rPr lang="ru-RU" sz="1400" dirty="0"/>
              <a:t>Как пух лежу я на полях,</a:t>
            </a:r>
            <a:br>
              <a:rPr lang="ru-RU" sz="1400" dirty="0"/>
            </a:br>
            <a:r>
              <a:rPr lang="ru-RU" sz="1400" dirty="0"/>
              <a:t>Как алмаз, блещу при солнечных лучах.</a:t>
            </a:r>
            <a:br>
              <a:rPr lang="ru-RU" sz="1400" dirty="0"/>
            </a:br>
            <a:endParaRPr lang="ru-RU" sz="1400" dirty="0"/>
          </a:p>
          <a:p>
            <a:r>
              <a:rPr lang="ru-RU" sz="1400" dirty="0"/>
              <a:t>(снег) </a:t>
            </a:r>
          </a:p>
          <a:p>
            <a:r>
              <a:rPr lang="ru-RU" sz="1400" dirty="0"/>
              <a:t>Белый Тихон </a:t>
            </a:r>
          </a:p>
          <a:p>
            <a:r>
              <a:rPr lang="ru-RU" sz="1400" dirty="0"/>
              <a:t>С неба </a:t>
            </a:r>
            <a:r>
              <a:rPr lang="ru-RU" sz="1400" dirty="0" err="1"/>
              <a:t>спихан</a:t>
            </a:r>
            <a:r>
              <a:rPr lang="ru-RU" sz="1400" dirty="0"/>
              <a:t>, </a:t>
            </a:r>
          </a:p>
          <a:p>
            <a:r>
              <a:rPr lang="ru-RU" sz="1400" dirty="0"/>
              <a:t>Где пробегает — </a:t>
            </a:r>
          </a:p>
          <a:p>
            <a:r>
              <a:rPr lang="ru-RU" sz="1400" dirty="0"/>
              <a:t>Ковром ус </a:t>
            </a:r>
            <a:r>
              <a:rPr lang="ru-RU" sz="1400" dirty="0" err="1"/>
              <a:t>ти</a:t>
            </a:r>
            <a:r>
              <a:rPr lang="ru-RU" sz="1400" dirty="0"/>
              <a:t> лает </a:t>
            </a:r>
          </a:p>
          <a:p>
            <a:r>
              <a:rPr lang="ru-RU" sz="1400" dirty="0"/>
              <a:t>(снег).</a:t>
            </a:r>
            <a:br>
              <a:rPr lang="ru-RU" sz="1400" dirty="0"/>
            </a:br>
            <a:r>
              <a:rPr lang="ru-RU" sz="1400" dirty="0"/>
              <a:t>Зимой греет,</a:t>
            </a:r>
            <a:br>
              <a:rPr lang="ru-RU" sz="1400" dirty="0"/>
            </a:br>
            <a:r>
              <a:rPr lang="ru-RU" sz="1400" dirty="0"/>
              <a:t>Весной тлеет,</a:t>
            </a:r>
            <a:br>
              <a:rPr lang="ru-RU" sz="1400" dirty="0"/>
            </a:br>
            <a:r>
              <a:rPr lang="ru-RU" sz="1400" dirty="0"/>
              <a:t>Летом умирает,</a:t>
            </a:r>
            <a:br>
              <a:rPr lang="ru-RU" sz="1400" dirty="0"/>
            </a:br>
            <a:endParaRPr lang="ru-RU" sz="1400" dirty="0"/>
          </a:p>
          <a:p>
            <a:r>
              <a:rPr lang="ru-RU" sz="1400" dirty="0"/>
              <a:t>Осенью оживает. </a:t>
            </a:r>
          </a:p>
          <a:p>
            <a:r>
              <a:rPr lang="ru-RU" sz="1400" dirty="0"/>
              <a:t>(снег) </a:t>
            </a:r>
          </a:p>
          <a:p>
            <a:r>
              <a:rPr lang="ru-RU" sz="1400" dirty="0"/>
              <a:t>Гуляет на воле,</a:t>
            </a:r>
            <a:br>
              <a:rPr lang="ru-RU" sz="1400" dirty="0"/>
            </a:br>
            <a:r>
              <a:rPr lang="ru-RU" sz="1400" dirty="0"/>
              <a:t>В лесу, в чистом поле.</a:t>
            </a:r>
            <a:br>
              <a:rPr lang="ru-RU" sz="1400" dirty="0"/>
            </a:br>
            <a:r>
              <a:rPr lang="ru-RU" sz="1400" dirty="0"/>
              <a:t>Крутит, воет, бурчит,</a:t>
            </a:r>
            <a:br>
              <a:rPr lang="ru-RU" sz="1400" dirty="0"/>
            </a:br>
            <a:r>
              <a:rPr lang="ru-RU" sz="1400" dirty="0"/>
              <a:t>На весь мир ворчит.</a:t>
            </a:r>
            <a:br>
              <a:rPr lang="ru-RU" sz="1400" dirty="0"/>
            </a:br>
            <a:r>
              <a:rPr lang="ru-RU" sz="1400" dirty="0"/>
              <a:t>По сёлам, городам летает,</a:t>
            </a:r>
            <a:br>
              <a:rPr lang="ru-RU" sz="1400" dirty="0"/>
            </a:br>
            <a:r>
              <a:rPr lang="ru-RU" sz="1400" dirty="0"/>
              <a:t>Знать никого не желает.</a:t>
            </a:r>
            <a:br>
              <a:rPr lang="ru-RU" sz="1400" dirty="0"/>
            </a:br>
            <a:endParaRPr lang="ru-RU" sz="1400" dirty="0"/>
          </a:p>
          <a:p>
            <a:r>
              <a:rPr lang="ru-RU" sz="1400" dirty="0"/>
              <a:t>(метель, вьюга) </a:t>
            </a:r>
          </a:p>
          <a:p>
            <a:r>
              <a:rPr lang="ru-RU" sz="1400" dirty="0"/>
              <a:t>Вдоль нашего села </a:t>
            </a:r>
          </a:p>
          <a:p>
            <a:r>
              <a:rPr lang="ru-RU" sz="1400" dirty="0"/>
              <a:t>Бежит лошадка весела, </a:t>
            </a:r>
          </a:p>
          <a:p>
            <a:r>
              <a:rPr lang="ru-RU" sz="1400" dirty="0"/>
              <a:t>Под конец хвоста</a:t>
            </a:r>
            <a:br>
              <a:rPr lang="ru-RU" sz="1400" dirty="0"/>
            </a:br>
            <a:r>
              <a:rPr lang="ru-RU" sz="1400" dirty="0"/>
              <a:t>Висит полон кошель овса,</a:t>
            </a:r>
            <a:br>
              <a:rPr lang="ru-RU" sz="1400" dirty="0"/>
            </a:br>
            <a:r>
              <a:rPr lang="ru-RU" sz="1400" dirty="0"/>
              <a:t>Бежит да потряхивает.</a:t>
            </a:r>
            <a:br>
              <a:rPr lang="ru-RU" sz="1400" dirty="0"/>
            </a:br>
            <a:endParaRPr lang="ru-RU" sz="1400" dirty="0"/>
          </a:p>
          <a:p>
            <a:r>
              <a:rPr lang="ru-RU" sz="1400" dirty="0"/>
              <a:t>(метель, вьюга) </a:t>
            </a:r>
          </a:p>
          <a:p>
            <a:r>
              <a:rPr lang="ru-RU" sz="1400" dirty="0"/>
              <a:t>Пришёл внучек по дедушку. </a:t>
            </a:r>
          </a:p>
          <a:p>
            <a:r>
              <a:rPr lang="ru-RU" sz="1400" dirty="0"/>
              <a:t>(вешний снег на зимнем) </a:t>
            </a:r>
          </a:p>
          <a:p>
            <a:r>
              <a:rPr lang="ru-RU" sz="1400" dirty="0"/>
              <a:t>Чего в гору не выкатить, </a:t>
            </a:r>
          </a:p>
          <a:p>
            <a:r>
              <a:rPr lang="ru-RU" sz="1400" dirty="0"/>
              <a:t>В решете не удержать? </a:t>
            </a:r>
          </a:p>
          <a:p>
            <a:r>
              <a:rPr lang="ru-RU" sz="1400" dirty="0"/>
              <a:t>(вода) </a:t>
            </a:r>
          </a:p>
        </p:txBody>
      </p:sp>
    </p:spTree>
    <p:extLst>
      <p:ext uri="{BB962C8B-B14F-4D97-AF65-F5344CB8AC3E}">
        <p14:creationId xmlns:p14="http://schemas.microsoft.com/office/powerpoint/2010/main" val="34903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ПОСЛОВИЦЫ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229600" cy="4896544"/>
          </a:xfrm>
        </p:spPr>
        <p:txBody>
          <a:bodyPr>
            <a:noAutofit/>
          </a:bodyPr>
          <a:lstStyle/>
          <a:p>
            <a:pPr marL="571500" indent="-571500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ru-RU" sz="4000" b="1" dirty="0">
                <a:solidFill>
                  <a:srgbClr val="002060"/>
                </a:solidFill>
              </a:rPr>
              <a:t>Не зная броду, не суйся в воду.</a:t>
            </a:r>
          </a:p>
          <a:p>
            <a:pPr marL="571500" indent="-571500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ru-RU" sz="4000" b="1" dirty="0">
                <a:solidFill>
                  <a:srgbClr val="002060"/>
                </a:solidFill>
              </a:rPr>
              <a:t>Носить воду решетом.</a:t>
            </a:r>
          </a:p>
          <a:p>
            <a:pPr marL="571500" indent="-571500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ru-RU" sz="4000" b="1" dirty="0">
                <a:solidFill>
                  <a:srgbClr val="002060"/>
                </a:solidFill>
              </a:rPr>
              <a:t>Простор богатому как щуке в воде.</a:t>
            </a:r>
          </a:p>
          <a:p>
            <a:pPr marL="571500" indent="-571500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2060"/>
                </a:solidFill>
              </a:rPr>
              <a:t> Под </a:t>
            </a:r>
            <a:r>
              <a:rPr lang="ru-RU" sz="4000" b="1" dirty="0">
                <a:solidFill>
                  <a:srgbClr val="002060"/>
                </a:solidFill>
              </a:rPr>
              <a:t>лежачий камень вода не течет.</a:t>
            </a:r>
          </a:p>
          <a:p>
            <a:pPr marL="571500" indent="-571500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ru-RU" sz="4000" b="1" dirty="0">
                <a:solidFill>
                  <a:srgbClr val="002060"/>
                </a:solidFill>
              </a:rPr>
              <a:t>Воды жалеть - кашу не сварить.</a:t>
            </a:r>
          </a:p>
          <a:p>
            <a:pPr marL="571500" indent="-571500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ru-RU" sz="4000" b="1" dirty="0">
                <a:solidFill>
                  <a:srgbClr val="002060"/>
                </a:solidFill>
              </a:rPr>
              <a:t>Воду толочь - вода и будет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</a:p>
          <a:p>
            <a:pPr marL="571500" indent="-571500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2060"/>
                </a:solidFill>
              </a:rPr>
              <a:t>Не зная броду, не суйся в воду.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55576" y="476672"/>
            <a:ext cx="7776864" cy="5976664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Лучше хлеб с водою, чем пирог с бедою.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Лучше воду пить в радости, нежели мед </a:t>
            </a:r>
            <a:r>
              <a:rPr lang="ru-RU" sz="3200" b="1" dirty="0" smtClean="0">
                <a:solidFill>
                  <a:srgbClr val="002060"/>
                </a:solidFill>
              </a:rPr>
              <a:t>в печали.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Остров окружила вода, а нас беда.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Беда что вода: нечаянно на двор </a:t>
            </a:r>
            <a:r>
              <a:rPr lang="ru-RU" sz="3200" b="1" dirty="0" smtClean="0">
                <a:solidFill>
                  <a:srgbClr val="002060"/>
                </a:solidFill>
              </a:rPr>
              <a:t>приходит.</a:t>
            </a:r>
          </a:p>
          <a:p>
            <a:pPr marL="457200" indent="-457200">
              <a:lnSpc>
                <a:spcPct val="80000"/>
              </a:lnSpc>
              <a:spcBef>
                <a:spcPct val="38000"/>
              </a:spcBef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  Правда </a:t>
            </a:r>
            <a:r>
              <a:rPr lang="ru-RU" sz="3200" b="1" dirty="0">
                <a:solidFill>
                  <a:srgbClr val="002060"/>
                </a:solidFill>
              </a:rPr>
              <a:t>в воде не тонет, в огне не горит.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Под водой и на воде враг не спрячется нигде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3200" b="1" dirty="0">
                <a:solidFill>
                  <a:srgbClr val="002060"/>
                </a:solidFill>
              </a:rPr>
              <a:t>Апрель с водой, а май с травой.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v"/>
            </a:pPr>
            <a:endParaRPr lang="ru-RU" sz="32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/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ПОГОВОРКИ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7" y="116632"/>
            <a:ext cx="8692555" cy="71734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28122" y="1628800"/>
            <a:ext cx="5680182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80000"/>
              </a:lnSpc>
              <a:buFont typeface="Wingdings" pitchFamily="2" charset="2"/>
              <a:buChar char="q"/>
            </a:pPr>
            <a:r>
              <a:rPr lang="ru-RU" sz="4000" b="1" dirty="0"/>
              <a:t>Что с гуся вода.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7754" y="2245805"/>
            <a:ext cx="462201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q"/>
            </a:pPr>
            <a:r>
              <a:rPr lang="ru-RU" sz="4000" b="1" dirty="0"/>
              <a:t>Много воды утекло с тех пор.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00154" y="3335334"/>
            <a:ext cx="462201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q"/>
            </a:pPr>
            <a:r>
              <a:rPr lang="ru-RU" sz="4000" b="1" dirty="0" smtClean="0"/>
              <a:t> Носить </a:t>
            </a:r>
            <a:r>
              <a:rPr lang="ru-RU" sz="4000" b="1" dirty="0"/>
              <a:t>воду </a:t>
            </a:r>
            <a:r>
              <a:rPr lang="ru-RU" sz="4000" b="1" dirty="0" smtClean="0"/>
              <a:t>решетом.  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28122" y="4471068"/>
            <a:ext cx="462201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80000"/>
              </a:lnSpc>
              <a:spcBef>
                <a:spcPct val="35000"/>
              </a:spcBef>
              <a:buFont typeface="Wingdings" pitchFamily="2" charset="2"/>
              <a:buChar char="q"/>
            </a:pPr>
            <a:r>
              <a:rPr lang="ru-RU" sz="4000" b="1" dirty="0" smtClean="0"/>
              <a:t> Воду в ступе толочь.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558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052736"/>
            <a:ext cx="5680182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80000"/>
              </a:lnSpc>
              <a:buFont typeface="Wingdings" pitchFamily="2" charset="2"/>
              <a:buChar char="q"/>
            </a:pPr>
            <a:endParaRPr lang="ru-RU" sz="4000" b="1" dirty="0" smtClean="0"/>
          </a:p>
          <a:p>
            <a:pPr>
              <a:lnSpc>
                <a:spcPct val="80000"/>
              </a:lnSpc>
            </a:pPr>
            <a:r>
              <a:rPr lang="ru-RU" sz="4000" b="1" dirty="0" smtClean="0"/>
              <a:t>Использованные материалы: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97378" y="2924944"/>
            <a:ext cx="568018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80000"/>
              </a:lnSpc>
              <a:buFont typeface="Wingdings" pitchFamily="2" charset="2"/>
              <a:buChar char="q"/>
            </a:pPr>
            <a:endParaRPr lang="ru-RU" sz="4000" b="1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Тренажер по русскому языку «Пословицы и поговорки»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Автор </a:t>
            </a:r>
            <a:r>
              <a:rPr lang="ru-RU" sz="2000" b="1" dirty="0" err="1" smtClean="0"/>
              <a:t>Жиренко</a:t>
            </a:r>
            <a:r>
              <a:rPr lang="ru-RU" sz="2000" b="1" dirty="0" smtClean="0"/>
              <a:t> О.Е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7378" y="4346872"/>
            <a:ext cx="5680182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 </a:t>
            </a:r>
            <a:r>
              <a:rPr lang="en-US" sz="2400" b="1" dirty="0"/>
              <a:t>http://lotoskay.ucoz.ru/load/animacii/biologija/47-4-3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827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2051720" y="2060848"/>
            <a:ext cx="4895750" cy="16975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 pitchFamily="18" charset="0"/>
              </a:rPr>
              <a:t>З а г а д к и</a:t>
            </a:r>
          </a:p>
        </p:txBody>
      </p:sp>
    </p:spTree>
    <p:extLst>
      <p:ext uri="{BB962C8B-B14F-4D97-AF65-F5344CB8AC3E}">
        <p14:creationId xmlns:p14="http://schemas.microsoft.com/office/powerpoint/2010/main" val="21730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67744" y="2204864"/>
            <a:ext cx="462977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Очень добродушная,         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endParaRPr lang="ru-RU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Я мягкая, послушная,         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Но когда я захочу,</a:t>
            </a:r>
          </a:p>
          <a:p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Даже камень источу.</a:t>
            </a:r>
          </a:p>
          <a:p>
            <a:endParaRPr lang="ru-RU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9486" y="980728"/>
            <a:ext cx="24450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ВОДА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88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979712" y="1772816"/>
            <a:ext cx="54405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Растёт она вниз головою,</a:t>
            </a:r>
          </a:p>
          <a:p>
            <a:r>
              <a:rPr lang="ru-RU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Не летом растёт, а зимою.</a:t>
            </a:r>
          </a:p>
          <a:p>
            <a:r>
              <a:rPr lang="ru-RU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Но солнце её припечёт –</a:t>
            </a:r>
          </a:p>
          <a:p>
            <a:r>
              <a:rPr lang="ru-RU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Заплачет она и умрёт.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53862"/>
            <a:ext cx="4320480" cy="4714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051720" y="1628800"/>
            <a:ext cx="6203522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В белом бархате деревня –   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  <a:p>
            <a:r>
              <a:rPr lang="ru-RU" sz="4000" b="1" dirty="0">
                <a:solidFill>
                  <a:schemeClr val="bg1"/>
                </a:solidFill>
              </a:rPr>
              <a:t>И заборы и деревья.               </a:t>
            </a:r>
            <a:r>
              <a:rPr lang="ru-RU" sz="4000" b="1" dirty="0" smtClean="0">
                <a:solidFill>
                  <a:schemeClr val="bg1"/>
                </a:solidFill>
              </a:rPr>
              <a:t>  А как ветер нападёт,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Этот бархат опадёт.</a:t>
            </a:r>
          </a:p>
          <a:p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3" name="Picture 7" descr="ин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26" y="908720"/>
            <a:ext cx="5759450" cy="42116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1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123728" y="1700808"/>
            <a:ext cx="583264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Покружилась звёздочка     </a:t>
            </a:r>
          </a:p>
          <a:p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 воздухе немножко,   </a:t>
            </a:r>
          </a:p>
          <a:p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Села и растаяла</a:t>
            </a:r>
          </a:p>
          <a:p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моей ладошке.</a:t>
            </a:r>
            <a:endParaRPr lang="ru-RU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56054"/>
            <a:ext cx="1607840" cy="13993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56" y="922192"/>
            <a:ext cx="1607840" cy="1399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6164"/>
            <a:ext cx="1607840" cy="1399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493">
            <a:off x="3012945" y="2155308"/>
            <a:ext cx="1607840" cy="1399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493">
            <a:off x="3334927" y="3604720"/>
            <a:ext cx="1111362" cy="967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493">
            <a:off x="2203212" y="3254430"/>
            <a:ext cx="1111362" cy="967232"/>
          </a:xfrm>
          <a:prstGeom prst="rect">
            <a:avLst/>
          </a:prstGeom>
        </p:spPr>
      </p:pic>
      <p:pic>
        <p:nvPicPr>
          <p:cNvPr id="9" name="Picture 8" descr="sneg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972421"/>
            <a:ext cx="2760675" cy="36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5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700"/>
                            </p:stCondLst>
                            <p:childTnLst>
                              <p:par>
                                <p:cTn id="8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619672" y="1844824"/>
            <a:ext cx="662473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Гуляю в поле, летаю на воле.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Кручу, бурчу, знать никого не хочу.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Вдоль домов пробегаю,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Сугробы наметаю.</a:t>
            </a:r>
          </a:p>
        </p:txBody>
      </p:sp>
    </p:spTree>
    <p:extLst>
      <p:ext uri="{BB962C8B-B14F-4D97-AF65-F5344CB8AC3E}">
        <p14:creationId xmlns:p14="http://schemas.microsoft.com/office/powerpoint/2010/main" val="20931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67744" y="2420888"/>
            <a:ext cx="491108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Шумит он в поле  и в саду,</a:t>
            </a:r>
          </a:p>
          <a:p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А в дом не попадёт.</a:t>
            </a:r>
          </a:p>
          <a:p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 никуда  я не пойду,</a:t>
            </a:r>
          </a:p>
          <a:p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Покуда он идёт.</a:t>
            </a:r>
          </a:p>
        </p:txBody>
      </p:sp>
    </p:spTree>
    <p:extLst>
      <p:ext uri="{BB962C8B-B14F-4D97-AF65-F5344CB8AC3E}">
        <p14:creationId xmlns:p14="http://schemas.microsoft.com/office/powerpoint/2010/main" val="334091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051720" y="1844823"/>
            <a:ext cx="647484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B0F0"/>
                </a:solidFill>
              </a:rPr>
              <a:t>Он пушистый, серебристый,</a:t>
            </a:r>
          </a:p>
          <a:p>
            <a:r>
              <a:rPr lang="ru-RU" sz="4000" b="1" dirty="0">
                <a:solidFill>
                  <a:srgbClr val="00B0F0"/>
                </a:solidFill>
              </a:rPr>
              <a:t>Белый, белый,</a:t>
            </a:r>
          </a:p>
          <a:p>
            <a:r>
              <a:rPr lang="ru-RU" sz="4000" b="1" dirty="0">
                <a:solidFill>
                  <a:srgbClr val="00B0F0"/>
                </a:solidFill>
              </a:rPr>
              <a:t>Чистый, чистый,</a:t>
            </a:r>
          </a:p>
          <a:p>
            <a:r>
              <a:rPr lang="ru-RU" sz="4000" b="1" dirty="0">
                <a:solidFill>
                  <a:srgbClr val="00B0F0"/>
                </a:solidFill>
              </a:rPr>
              <a:t>Ватой на землю </a:t>
            </a:r>
            <a:r>
              <a:rPr lang="ru-RU" sz="4000" b="1" dirty="0" smtClean="0">
                <a:solidFill>
                  <a:srgbClr val="00B0F0"/>
                </a:solidFill>
              </a:rPr>
              <a:t>лёг. 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4" name="Picture 8" descr="23930_1024_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54" y="1052736"/>
            <a:ext cx="5112568" cy="37444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379</Words>
  <Application>Microsoft Office PowerPoint</Application>
  <PresentationFormat>Экран (4:3)</PresentationFormat>
  <Paragraphs>91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ВОДА  В  ПРОИЗВЕДЕНИЯХ  УСТНОГО НАРОДНОГО  ТВОРЧЕСТВА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 В  ПРОИЗВЕДЕНИЯХ  УСТНОГО НАРОДНОГО  ТВОРЧЕСТВА</dc:title>
  <dc:creator>Admin</dc:creator>
  <cp:lastModifiedBy>Admin</cp:lastModifiedBy>
  <cp:revision>15</cp:revision>
  <dcterms:created xsi:type="dcterms:W3CDTF">2011-10-23T14:00:04Z</dcterms:created>
  <dcterms:modified xsi:type="dcterms:W3CDTF">2011-11-02T15:34:15Z</dcterms:modified>
</cp:coreProperties>
</file>