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0A35-D2B1-4C98-A15D-0356D311CD98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3F59D0E-0FF7-4E6B-BDA3-37139BA511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0A35-D2B1-4C98-A15D-0356D311CD98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9D0E-0FF7-4E6B-BDA3-37139BA511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0A35-D2B1-4C98-A15D-0356D311CD98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9D0E-0FF7-4E6B-BDA3-37139BA511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0A35-D2B1-4C98-A15D-0356D311CD98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3F59D0E-0FF7-4E6B-BDA3-37139BA511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0A35-D2B1-4C98-A15D-0356D311CD98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9D0E-0FF7-4E6B-BDA3-37139BA5116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0A35-D2B1-4C98-A15D-0356D311CD98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9D0E-0FF7-4E6B-BDA3-37139BA511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0A35-D2B1-4C98-A15D-0356D311CD98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3F59D0E-0FF7-4E6B-BDA3-37139BA5116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0A35-D2B1-4C98-A15D-0356D311CD98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9D0E-0FF7-4E6B-BDA3-37139BA511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0A35-D2B1-4C98-A15D-0356D311CD98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9D0E-0FF7-4E6B-BDA3-37139BA511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0A35-D2B1-4C98-A15D-0356D311CD98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9D0E-0FF7-4E6B-BDA3-37139BA511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0A35-D2B1-4C98-A15D-0356D311CD98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9D0E-0FF7-4E6B-BDA3-37139BA5116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B530A35-D2B1-4C98-A15D-0356D311CD98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3F59D0E-0FF7-4E6B-BDA3-37139BA5116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5589240"/>
            <a:ext cx="8458200" cy="9144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701952"/>
            <a:ext cx="7669871" cy="166932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Венесуэла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64643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1034752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Сельское хозяйство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Сельское хозяйство потребности страны в продовольствии не обеспечивает. Сбор основных культур: кукуруза, рис, сахарный тростник, кофе, какао-бобы, хлопок, бананы. Животноводство — пастбищное, экстенсивное. Поголовье: крупный рогатый скот, свиньи. </a:t>
            </a:r>
          </a:p>
        </p:txBody>
      </p:sp>
    </p:spTree>
    <p:extLst>
      <p:ext uri="{BB962C8B-B14F-4D97-AF65-F5344CB8AC3E}">
        <p14:creationId xmlns:p14="http://schemas.microsoft.com/office/powerpoint/2010/main" val="20515363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Транспорт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17281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Крупнейшие морские порты: Маракайбо, Пуэрто-ла-</a:t>
            </a:r>
            <a:r>
              <a:rPr lang="ru-RU" dirty="0" err="1">
                <a:solidFill>
                  <a:schemeClr val="tx1"/>
                </a:solidFill>
              </a:rPr>
              <a:t>Крус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Амуай</a:t>
            </a:r>
            <a:r>
              <a:rPr lang="ru-RU" dirty="0">
                <a:solidFill>
                  <a:schemeClr val="tx1"/>
                </a:solidFill>
              </a:rPr>
              <a:t>, Ла-</a:t>
            </a:r>
            <a:r>
              <a:rPr lang="ru-RU" dirty="0" err="1">
                <a:solidFill>
                  <a:schemeClr val="tx1"/>
                </a:solidFill>
              </a:rPr>
              <a:t>Гуайра</a:t>
            </a:r>
            <a:r>
              <a:rPr lang="ru-RU" dirty="0">
                <a:solidFill>
                  <a:schemeClr val="tx1"/>
                </a:solidFill>
              </a:rPr>
              <a:t>. Международные аэропорты: </a:t>
            </a:r>
            <a:r>
              <a:rPr lang="ru-RU" dirty="0" err="1">
                <a:solidFill>
                  <a:schemeClr val="tx1"/>
                </a:solidFill>
              </a:rPr>
              <a:t>Майкетия</a:t>
            </a:r>
            <a:r>
              <a:rPr lang="ru-RU" dirty="0">
                <a:solidFill>
                  <a:schemeClr val="tx1"/>
                </a:solidFill>
              </a:rPr>
              <a:t> (Каракас), Ла-</a:t>
            </a:r>
            <a:r>
              <a:rPr lang="ru-RU" dirty="0" err="1">
                <a:solidFill>
                  <a:schemeClr val="tx1"/>
                </a:solidFill>
              </a:rPr>
              <a:t>Чинита</a:t>
            </a:r>
            <a:r>
              <a:rPr lang="ru-RU" dirty="0">
                <a:solidFill>
                  <a:schemeClr val="tx1"/>
                </a:solidFill>
              </a:rPr>
              <a:t> (Маракайбо).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49498"/>
            <a:ext cx="6740241" cy="37913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63769" y="5744602"/>
            <a:ext cx="1972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Ла-</a:t>
            </a:r>
            <a:r>
              <a:rPr lang="ru-RU" sz="2800" dirty="0" err="1" smtClean="0"/>
              <a:t>Гуайра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657453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Экспорт и Импорт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Экспорт: нефть и нефтепродукты (св. 90% стоимости экспорта), железная руда, кофе, какао-бобы, алмазы, цемент, бананы. Импорт: промышленное оборудование и транспортные средства, сырье, промышленные потребительские товары, продовольствие. Главные внешнеторговые партнеры: США, Нидерландские Антильские острова, Канада, Великобритания, ФРГ</a:t>
            </a:r>
          </a:p>
        </p:txBody>
      </p:sp>
    </p:spTree>
    <p:extLst>
      <p:ext uri="{BB962C8B-B14F-4D97-AF65-F5344CB8AC3E}">
        <p14:creationId xmlns:p14="http://schemas.microsoft.com/office/powerpoint/2010/main" val="20862088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144016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Боливарианская республика </a:t>
            </a:r>
            <a:r>
              <a:rPr lang="ru-RU" sz="4000" dirty="0" err="1" smtClean="0"/>
              <a:t>венесуэла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839200" cy="18748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государство </a:t>
            </a:r>
            <a:r>
              <a:rPr lang="ru-RU" dirty="0"/>
              <a:t>на севере Южной Америки. Омывается Карибским морем и Атлантическим океаном на севере, граничит с Гайаной на востоке, Бразилией — на юге и Колумбией — на западе.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140968"/>
            <a:ext cx="5403977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7210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957" y="116632"/>
            <a:ext cx="8668072" cy="1106760"/>
          </a:xfrm>
        </p:spPr>
        <p:txBody>
          <a:bodyPr/>
          <a:lstStyle/>
          <a:p>
            <a:pPr algn="ctr"/>
            <a:r>
              <a:rPr lang="ru-RU" sz="6000" dirty="0" smtClean="0"/>
              <a:t>Политика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412776"/>
            <a:ext cx="3835152" cy="52565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vi-VN" dirty="0" smtClean="0"/>
              <a:t>Уго Рафаэль Чавес Фри</a:t>
            </a:r>
            <a:r>
              <a:rPr lang="ru-RU" dirty="0" smtClean="0"/>
              <a:t>и</a:t>
            </a:r>
            <a:r>
              <a:rPr lang="vi-VN" dirty="0" smtClean="0"/>
              <a:t>ас — </a:t>
            </a:r>
            <a:r>
              <a:rPr lang="vi-VN" dirty="0"/>
              <a:t>президент Венесуэлы, глава Единой социалистической партии </a:t>
            </a:r>
            <a:r>
              <a:rPr lang="vi-VN" dirty="0" smtClean="0"/>
              <a:t>Венесуэлы.</a:t>
            </a:r>
            <a:r>
              <a:rPr lang="ru-RU" dirty="0"/>
              <a:t> </a:t>
            </a:r>
            <a:r>
              <a:rPr lang="ru-RU" dirty="0" smtClean="0"/>
              <a:t>Венесуэла является Федеративным государством с республиканской формой правления.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348880"/>
            <a:ext cx="4945500" cy="3245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6138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782" y="203200"/>
            <a:ext cx="8790538" cy="58075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Венесуэла в административном отношении разделена на:</a:t>
            </a:r>
          </a:p>
          <a:p>
            <a:r>
              <a:rPr lang="ru-RU" dirty="0"/>
              <a:t>23 </a:t>
            </a:r>
            <a:r>
              <a:rPr lang="ru-RU" dirty="0" smtClean="0"/>
              <a:t>штата;</a:t>
            </a:r>
          </a:p>
          <a:p>
            <a:r>
              <a:rPr lang="ru-RU" dirty="0"/>
              <a:t>1 Федеральный округ — район столицы Каракаса;</a:t>
            </a:r>
          </a:p>
          <a:p>
            <a:r>
              <a:rPr lang="ru-RU" dirty="0" smtClean="0"/>
              <a:t>Федеральные </a:t>
            </a:r>
            <a:r>
              <a:rPr lang="ru-RU" dirty="0"/>
              <a:t>владения -</a:t>
            </a:r>
            <a:r>
              <a:rPr lang="ru-RU" dirty="0" smtClean="0"/>
              <a:t>острова </a:t>
            </a:r>
            <a:r>
              <a:rPr lang="ru-RU" dirty="0"/>
              <a:t>в Карибском море.</a:t>
            </a:r>
          </a:p>
          <a:p>
            <a:pPr marL="0" indent="0">
              <a:buNone/>
            </a:pPr>
            <a:r>
              <a:rPr lang="ru-RU" dirty="0"/>
              <a:t>Штаты Венесуэлы сгруппированы в 9 регионов, установленных президентским указом.</a:t>
            </a:r>
          </a:p>
        </p:txBody>
      </p:sp>
    </p:spTree>
    <p:extLst>
      <p:ext uri="{BB962C8B-B14F-4D97-AF65-F5344CB8AC3E}">
        <p14:creationId xmlns:p14="http://schemas.microsoft.com/office/powerpoint/2010/main" val="1230728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036" y="189345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Природные условия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На северо-западе и севере страны возвышаются лесистые отроги </a:t>
            </a:r>
            <a:r>
              <a:rPr lang="ru-RU" sz="3600" dirty="0" smtClean="0">
                <a:solidFill>
                  <a:schemeClr val="tx1"/>
                </a:solidFill>
              </a:rPr>
              <a:t>Анд, </a:t>
            </a:r>
            <a:r>
              <a:rPr lang="ru-RU" sz="3600" dirty="0">
                <a:solidFill>
                  <a:schemeClr val="tx1"/>
                </a:solidFill>
              </a:rPr>
              <a:t>окаймляющие обширную, большей частью заболоченную впадину Маракайбо. Центральную часть страны занимают Равнины </a:t>
            </a:r>
            <a:r>
              <a:rPr lang="ru-RU" sz="3600" dirty="0" smtClean="0">
                <a:solidFill>
                  <a:schemeClr val="tx1"/>
                </a:solidFill>
              </a:rPr>
              <a:t>Ориноко, </a:t>
            </a:r>
            <a:r>
              <a:rPr lang="ru-RU" sz="3600" dirty="0">
                <a:solidFill>
                  <a:schemeClr val="tx1"/>
                </a:solidFill>
              </a:rPr>
              <a:t>южную — Гвианское плоскогорье </a:t>
            </a:r>
            <a:r>
              <a:rPr lang="ru-RU" sz="3600" dirty="0" smtClean="0">
                <a:solidFill>
                  <a:schemeClr val="tx1"/>
                </a:solidFill>
              </a:rPr>
              <a:t>.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6571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Речная сеть очень густая. Главная водная артерия — река Ориноко. В период дождей река судоходна. Судоходно также озеро Маракайбо каналом, доступным для океанских судов, озеро соединено с Карибским морем.</a:t>
            </a:r>
          </a:p>
        </p:txBody>
      </p:sp>
    </p:spTree>
    <p:extLst>
      <p:ext uri="{BB962C8B-B14F-4D97-AF65-F5344CB8AC3E}">
        <p14:creationId xmlns:p14="http://schemas.microsoft.com/office/powerpoint/2010/main" val="25567649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64704"/>
            <a:ext cx="7992888" cy="54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Климат тропический жаркий (ср. месячные температуры 25—29°), на </a:t>
            </a:r>
            <a:r>
              <a:rPr lang="ru-RU" sz="3600" dirty="0" err="1">
                <a:solidFill>
                  <a:schemeClr val="tx1"/>
                </a:solidFill>
              </a:rPr>
              <a:t>Гвианском</a:t>
            </a:r>
            <a:r>
              <a:rPr lang="ru-RU" sz="3600" dirty="0">
                <a:solidFill>
                  <a:schemeClr val="tx1"/>
                </a:solidFill>
              </a:rPr>
              <a:t> плоскогорье постоянно влажный, на остальной территории выделяются дождливый (апрель—октябрь) и сухой (ноябрь —март) периоды. Среднегодовое количество осадков от 280 мм на северо-западе территории до.2000 мм </a:t>
            </a:r>
            <a:r>
              <a:rPr lang="ru-RU" sz="3600" dirty="0" smtClean="0">
                <a:solidFill>
                  <a:schemeClr val="tx1"/>
                </a:solidFill>
              </a:rPr>
              <a:t>на </a:t>
            </a:r>
            <a:r>
              <a:rPr lang="ru-RU" sz="3600" dirty="0">
                <a:solidFill>
                  <a:schemeClr val="tx1"/>
                </a:solidFill>
              </a:rPr>
              <a:t>юге. </a:t>
            </a:r>
          </a:p>
        </p:txBody>
      </p:sp>
    </p:spTree>
    <p:extLst>
      <p:ext uri="{BB962C8B-B14F-4D97-AF65-F5344CB8AC3E}">
        <p14:creationId xmlns:p14="http://schemas.microsoft.com/office/powerpoint/2010/main" val="2608634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Экономика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305058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Венесуэла — отсталая в экономическом отношении страна. Основу экономики составляет нефтяная промышленность. По добыче нефти занимает 4-е место в мире. Развивающийся в последние годы государственный сектор занимает видное место в производстве электроэнергии, стали, продуктов нефтехимии и торговом флоте. Национализирована добыча природного газа.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175330"/>
            <a:ext cx="4568829" cy="257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8846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Промышленность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784976" cy="54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Доля промышленности в валовом внутреннем продукте 36,6%. Ведущая отрасль — горнодобывающая. Добыча: нефть, природный газ, железная руда, золото, </a:t>
            </a:r>
            <a:r>
              <a:rPr lang="ru-RU" dirty="0" smtClean="0">
                <a:solidFill>
                  <a:schemeClr val="tx1"/>
                </a:solidFill>
              </a:rPr>
              <a:t>алмазы, бокситы</a:t>
            </a:r>
            <a:r>
              <a:rPr lang="ru-RU" dirty="0">
                <a:solidFill>
                  <a:schemeClr val="tx1"/>
                </a:solidFill>
              </a:rPr>
              <a:t>, марганец, титан, никель, вольфрам, уран, уголь. Наиболее развитые отрасли обрабатывающей промышленности: нефтеперерабатывающая, пищевая, машиностроение </a:t>
            </a:r>
            <a:r>
              <a:rPr lang="ru-RU" dirty="0" smtClean="0">
                <a:solidFill>
                  <a:schemeClr val="tx1"/>
                </a:solidFill>
              </a:rPr>
              <a:t>,химическая </a:t>
            </a:r>
            <a:r>
              <a:rPr lang="ru-RU" dirty="0">
                <a:solidFill>
                  <a:schemeClr val="tx1"/>
                </a:solidFill>
              </a:rPr>
              <a:t>и нефтехимическая 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текстильная, металлургическая. Производство некоторых видов продукции: чугун, сталь, алюминий, автомобили, цемент, сахар-сырец. Основные промышленные районы и центры: </a:t>
            </a:r>
            <a:r>
              <a:rPr lang="ru-RU" dirty="0" smtClean="0">
                <a:solidFill>
                  <a:schemeClr val="tx1"/>
                </a:solidFill>
              </a:rPr>
              <a:t>Маракайбо, </a:t>
            </a:r>
            <a:r>
              <a:rPr lang="ru-RU" dirty="0">
                <a:solidFill>
                  <a:schemeClr val="tx1"/>
                </a:solidFill>
              </a:rPr>
              <a:t>Каракас </a:t>
            </a:r>
            <a:r>
              <a:rPr lang="ru-RU" dirty="0" smtClean="0">
                <a:solidFill>
                  <a:schemeClr val="tx1"/>
                </a:solidFill>
              </a:rPr>
              <a:t>,Морон ,Валенсия , </a:t>
            </a:r>
            <a:r>
              <a:rPr lang="ru-RU" dirty="0">
                <a:solidFill>
                  <a:schemeClr val="tx1"/>
                </a:solidFill>
              </a:rPr>
              <a:t>Венесуэльская Гвиана с центром </a:t>
            </a:r>
            <a:r>
              <a:rPr lang="ru-RU" dirty="0" smtClean="0">
                <a:solidFill>
                  <a:schemeClr val="tx1"/>
                </a:solidFill>
              </a:rPr>
              <a:t>Сан-Томе-де-</a:t>
            </a:r>
            <a:r>
              <a:rPr lang="ru-RU" dirty="0" err="1" smtClean="0">
                <a:solidFill>
                  <a:schemeClr val="tx1"/>
                </a:solidFill>
              </a:rPr>
              <a:t>Гуаяна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5207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57</TotalTime>
  <Words>491</Words>
  <Application>Microsoft Office PowerPoint</Application>
  <PresentationFormat>Экран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Презентация PowerPoint</vt:lpstr>
      <vt:lpstr>Боливарианская республика венесуэла</vt:lpstr>
      <vt:lpstr>Политика</vt:lpstr>
      <vt:lpstr>Презентация PowerPoint</vt:lpstr>
      <vt:lpstr>Природные условия</vt:lpstr>
      <vt:lpstr>Презентация PowerPoint</vt:lpstr>
      <vt:lpstr>Презентация PowerPoint</vt:lpstr>
      <vt:lpstr>Экономика</vt:lpstr>
      <vt:lpstr>Промышленность</vt:lpstr>
      <vt:lpstr>Сельское хозяйство</vt:lpstr>
      <vt:lpstr>Транспорт</vt:lpstr>
      <vt:lpstr>Экспорт и Импорт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Black.User</dc:creator>
  <cp:lastModifiedBy>Black.User</cp:lastModifiedBy>
  <cp:revision>7</cp:revision>
  <dcterms:created xsi:type="dcterms:W3CDTF">2013-02-18T18:40:05Z</dcterms:created>
  <dcterms:modified xsi:type="dcterms:W3CDTF">2013-06-03T12:35:10Z</dcterms:modified>
</cp:coreProperties>
</file>