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79" r:id="rId5"/>
    <p:sldId id="267" r:id="rId6"/>
    <p:sldId id="260" r:id="rId7"/>
    <p:sldId id="261" r:id="rId8"/>
    <p:sldId id="262" r:id="rId9"/>
    <p:sldId id="263" r:id="rId10"/>
    <p:sldId id="266" r:id="rId11"/>
    <p:sldId id="265" r:id="rId12"/>
    <p:sldId id="277" r:id="rId13"/>
    <p:sldId id="269" r:id="rId14"/>
    <p:sldId id="268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07" autoAdjust="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937FB-BFA3-4ED7-B367-E2804448FD1C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35BC3-5032-486E-AE64-69999248F4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5BC3-5032-486E-AE64-69999248F41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1D825F-FD2A-4793-974B-D3C256B7EFB5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B28666-C4AD-4EF1-89BF-C4D4A515CA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02%20&#1044;&#1086;&#1088;&#1086;&#1078;&#1082;&#1072;%202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310040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16 декабря 1941 года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День освобождения Калинина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714752"/>
            <a:ext cx="6357982" cy="314324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Земля родная ,край темно-зеленый,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Калининская область…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02 Дорожка 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93000"/>
          </a:blip>
          <a:stretch>
            <a:fillRect/>
          </a:stretch>
        </p:blipFill>
        <p:spPr>
          <a:xfrm>
            <a:off x="1428728" y="4929198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5805264"/>
            <a:ext cx="367240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Автор:Деменкова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Т.В.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2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714356"/>
            <a:ext cx="4071966" cy="4071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месте, где ты упала,</a:t>
            </a:r>
            <a:br>
              <a:rPr lang="ru-RU" sz="2800" dirty="0" smtClean="0"/>
            </a:br>
            <a:r>
              <a:rPr lang="ru-RU" sz="2800" dirty="0" smtClean="0"/>
              <a:t> раскинув как крылья, руки, веселые незабудки цветут голубым ковром.</a:t>
            </a:r>
            <a:endParaRPr lang="ru-RU" sz="2800" dirty="0"/>
          </a:p>
        </p:txBody>
      </p:sp>
      <p:pic>
        <p:nvPicPr>
          <p:cNvPr id="1026" name="Picture 2" descr="C:\Documents and Settings\oem user\Мои документы\Мои рисунки\Изображение\Изображение 02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285728"/>
            <a:ext cx="4319567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4929222" cy="4857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Приходят сюда пионеры,</a:t>
            </a:r>
            <a:br>
              <a:rPr lang="ru-RU" sz="2800" dirty="0" smtClean="0"/>
            </a:br>
            <a:r>
              <a:rPr lang="ru-RU" sz="2800" dirty="0" smtClean="0"/>
              <a:t>приходят твои подруги,</a:t>
            </a:r>
            <a:br>
              <a:rPr lang="ru-RU" sz="2800" dirty="0" smtClean="0"/>
            </a:br>
            <a:r>
              <a:rPr lang="ru-RU" sz="2800" dirty="0" smtClean="0"/>
              <a:t>построен мост через Волгу, по рельсам катится гром.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074" name="Picture 2" descr="C:\Documents and Settings\oem user\Мои документы\Мои рисунки\Изображение\Изображение 0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386" y="285728"/>
            <a:ext cx="4234614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oem user\Мои документы\Мои рисунки\Изображение\Изображение 02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3725542" cy="57864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092" y="1500174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Стоишь ты одетая в бронзу.</a:t>
            </a: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Горит звезда золотая</a:t>
            </a: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На сером камне высоком, пылает, как сердце бойца.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Documents and Settings\oem user\Мои документы\Мои рисунки\Изображение\0г8909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85728"/>
            <a:ext cx="6215106" cy="64208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4898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Всего партизанским отрядом было истреблено 170 немцев, в том числе 22 офицера, расстреляно 6 предателей и 4 шпиона, уничтожено 28 автомашин, из них 1 штабной автобус, 25 подвод с лошадьми. </a:t>
            </a:r>
          </a:p>
          <a:p>
            <a:pPr>
              <a:buNone/>
            </a:pPr>
            <a:r>
              <a:rPr lang="ru-RU" dirty="0" smtClean="0"/>
              <a:t>     В партизанском отряде Лиза Чайкина была бойцом – агитатором.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1142984"/>
            <a:ext cx="5143536" cy="50006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Жизнь- это светлая дорога, не знающая движения назад, движения в прошлое. Будущее- оно мое. Оно должно стать моим и станет. Нужно чтобы не жизнь вела меня по своему пути, а я двигала ею так, как это надо мне. Только тогда я буду иметь право называться человеком.</a:t>
            </a:r>
            <a:endParaRPr lang="ru-RU" sz="2800" dirty="0"/>
          </a:p>
        </p:txBody>
      </p:sp>
      <p:pic>
        <p:nvPicPr>
          <p:cNvPr id="1026" name="Picture 2" descr="C:\Documents and Settings\oem user\Мои документы\Мои рисунки\Изображение\Изображение 00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928670"/>
            <a:ext cx="3127567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428604"/>
            <a:ext cx="728667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Инесса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Константинова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56847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Яков Николаевич Падерин</a:t>
            </a:r>
          </a:p>
          <a:p>
            <a:pPr>
              <a:buNone/>
            </a:pPr>
            <a:r>
              <a:rPr lang="ru-RU" dirty="0" smtClean="0"/>
              <a:t>Родился 26 ноября 1901 года в деревне Падерине Кировской области.</a:t>
            </a:r>
          </a:p>
          <a:p>
            <a:pPr>
              <a:buNone/>
            </a:pPr>
            <a:r>
              <a:rPr lang="ru-RU" dirty="0" smtClean="0"/>
              <a:t>Героически отдал жизнь в 40 лет, оставив пятерых детей.</a:t>
            </a:r>
          </a:p>
          <a:p>
            <a:pPr>
              <a:buNone/>
            </a:pPr>
            <a:r>
              <a:rPr lang="ru-RU" dirty="0" smtClean="0"/>
              <a:t>За героический подвиг, совершенный в борьбе с немецкими захватчиками, Президиум Верховного Совета СССР Указом от 5 мая 1942 года присвоил </a:t>
            </a:r>
            <a:r>
              <a:rPr lang="ru-RU" dirty="0" err="1" smtClean="0"/>
              <a:t>Я.Н.Падерину</a:t>
            </a:r>
            <a:r>
              <a:rPr lang="ru-RU" dirty="0" smtClean="0"/>
              <a:t> звание Героя Советского Союза. </a:t>
            </a:r>
          </a:p>
          <a:p>
            <a:pPr>
              <a:buNone/>
            </a:pPr>
            <a:r>
              <a:rPr lang="ru-RU" dirty="0" smtClean="0"/>
              <a:t>Деревня </a:t>
            </a:r>
            <a:r>
              <a:rPr lang="ru-RU" dirty="0" err="1" smtClean="0"/>
              <a:t>Рябиниха</a:t>
            </a:r>
            <a:r>
              <a:rPr lang="ru-RU" dirty="0" smtClean="0"/>
              <a:t> переименована в его честь в деревню </a:t>
            </a:r>
            <a:r>
              <a:rPr lang="ru-RU" dirty="0" err="1" smtClean="0"/>
              <a:t>Падерино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Одна из улиц г.Торжка носит его имя.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28" cy="15716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Стихотворение Виктора Гусева 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Снега,снега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 о подвиге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Падерина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6" name="Picture 4" descr="C:\Documents and Settings\oem user\Мои документы\Мои рисунки\Изображение\Изображение 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857364"/>
            <a:ext cx="5294659" cy="4857784"/>
          </a:xfrm>
          <a:prstGeom prst="rect">
            <a:avLst/>
          </a:prstGeom>
          <a:noFill/>
        </p:spPr>
      </p:pic>
      <p:pic>
        <p:nvPicPr>
          <p:cNvPr id="3074" name="Picture 2" descr="C:\Documents and Settings\oem user\Мои документы\Мои рисунки\Изображение\Изображение 03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928802"/>
            <a:ext cx="2286016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58246" cy="50006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     В знак вечной признательности к подвигам и памяти павших в </a:t>
            </a:r>
            <a:r>
              <a:rPr lang="ru-RU" sz="2400" dirty="0" err="1" smtClean="0"/>
              <a:t>Русино</a:t>
            </a:r>
            <a:r>
              <a:rPr lang="ru-RU" sz="2400" dirty="0" smtClean="0"/>
              <a:t> сооружен памятник боевой славы, на мемориальной доске которого надпись: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«Здесь в землю русскую под Русином легли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Герои сорок первого, солдаты.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Отсюда счет тем верстам повели,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Что кончились в Берлине в сорок пятом».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7744374" cy="57367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Александр </a:t>
            </a:r>
            <a:r>
              <a:rPr lang="ru-RU" sz="3200" b="1" i="1" dirty="0" err="1" smtClean="0">
                <a:solidFill>
                  <a:schemeClr val="accent3">
                    <a:lumMod val="75000"/>
                  </a:schemeClr>
                </a:solidFill>
              </a:rPr>
              <a:t>Завидов</a:t>
            </a:r>
            <a:endParaRPr lang="ru-RU" sz="32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(1923-1945)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Каждый день звучат на границе слова командира заставы:«Приказываю выступить на охрану Государственной границы Российской Федерации!» И каждый раз, отправляясь в дозор, пограничники строевым шагом прежде всего отправляются к памятнику </a:t>
            </a:r>
            <a:r>
              <a:rPr lang="ru-RU" sz="2000" dirty="0" err="1" smtClean="0"/>
              <a:t>Завидову</a:t>
            </a:r>
            <a:r>
              <a:rPr lang="ru-RU" sz="2000" dirty="0" smtClean="0"/>
              <a:t>. Минута молчания…То же самое и по  возвращении с дозора. Традиция эта никогда не нарушается.</a:t>
            </a:r>
          </a:p>
          <a:p>
            <a:pPr>
              <a:buNone/>
            </a:pPr>
            <a:r>
              <a:rPr lang="ru-RU" sz="2000" dirty="0" smtClean="0"/>
              <a:t>       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« Есть память, 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      которой не будет забвенья,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       И слава, 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      которой не будет конца».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429684" cy="485776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/>
              <a:t>  </a:t>
            </a:r>
            <a:r>
              <a:rPr lang="ru-RU" sz="2800" b="0" dirty="0" smtClean="0">
                <a:solidFill>
                  <a:schemeClr val="tx1"/>
                </a:solidFill>
              </a:rPr>
              <a:t>К началу Великой Отечественной Войны </a:t>
            </a:r>
            <a:br>
              <a:rPr lang="ru-RU" sz="2800" b="0" dirty="0" smtClean="0">
                <a:solidFill>
                  <a:schemeClr val="tx1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</a:rPr>
              <a:t>      в состав Калининской области входило                                   69 районов.</a:t>
            </a:r>
            <a:br>
              <a:rPr lang="ru-RU" sz="2800" b="0" dirty="0" smtClean="0">
                <a:solidFill>
                  <a:schemeClr val="tx1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</a:rPr>
              <a:t/>
            </a:r>
            <a:br>
              <a:rPr lang="ru-RU" sz="2800" b="0" dirty="0" smtClean="0">
                <a:solidFill>
                  <a:schemeClr val="tx1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</a:rPr>
              <a:t> В первые месяцы войны 225 тысяч жителей Калининской области ушли в ряды Красной армии</a:t>
            </a:r>
            <a:endParaRPr lang="ru-RU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30352"/>
            <a:ext cx="8186766" cy="54704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Завидов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Александр Абрамович</a:t>
            </a:r>
            <a:r>
              <a:rPr lang="ru-RU" dirty="0" smtClean="0"/>
              <a:t>, пограничник, Герой Советского Союза,  член ВЛКСМ с 1941 года. Родился в деревне Заболотье </a:t>
            </a:r>
            <a:r>
              <a:rPr lang="ru-RU" dirty="0" err="1" smtClean="0"/>
              <a:t>Торжокского</a:t>
            </a:r>
            <a:r>
              <a:rPr lang="ru-RU" dirty="0" smtClean="0"/>
              <a:t> района. С 1941 года в советской армии.  </a:t>
            </a:r>
          </a:p>
          <a:p>
            <a:pPr>
              <a:buNone/>
            </a:pPr>
            <a:r>
              <a:rPr lang="ru-RU" dirty="0" smtClean="0"/>
              <a:t>      23 января 1945 вступил в бой с 15 нарушителями западной границы СССР, ценой своей жизни задержал их до прихода основной группы пограничников. В 1946 г. Имя </a:t>
            </a:r>
            <a:r>
              <a:rPr lang="ru-RU" dirty="0" err="1" smtClean="0"/>
              <a:t>А.Завидова</a:t>
            </a:r>
            <a:r>
              <a:rPr lang="ru-RU" dirty="0" smtClean="0"/>
              <a:t> присвоено погранзаставе, на которой он служил. В 1968 г. </a:t>
            </a:r>
            <a:r>
              <a:rPr lang="ru-RU" dirty="0" err="1" smtClean="0"/>
              <a:t>Завидов</a:t>
            </a:r>
            <a:r>
              <a:rPr lang="ru-RU" dirty="0" smtClean="0"/>
              <a:t> посмертно награжден орденом отечественной войны первой степени.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14546" y="428604"/>
            <a:ext cx="63579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Николай Васильевич Кошелев</a:t>
            </a:r>
          </a:p>
          <a:p>
            <a:r>
              <a:rPr lang="ru-RU" dirty="0" smtClean="0"/>
              <a:t>Родился в 1899 году в деревне Погорельцы Калининского района. В 1918 году добровольно поступил на Тверские кавалерийские курсы, с 1919 г. Участвовал в боях  с белогвардейцами на Восточном и Урало-Ориенбургском фронтах, с 1920 – борьба с </a:t>
            </a:r>
            <a:r>
              <a:rPr lang="ru-RU" dirty="0" err="1" smtClean="0"/>
              <a:t>бачманами</a:t>
            </a:r>
            <a:r>
              <a:rPr lang="ru-RU" dirty="0" smtClean="0"/>
              <a:t> в должности командира взвода, а затем эскадрона кавалерийского полка.</a:t>
            </a:r>
          </a:p>
          <a:p>
            <a:r>
              <a:rPr lang="ru-RU" dirty="0" smtClean="0"/>
              <a:t>В первый период войны с фашистскими оккупантами Кошелев, командуя 102-й танковой бригадой, защищал Москву, громил врага под Сталинградом. За высокие боевые достижения 102-я танковая бригада была преобразована в </a:t>
            </a:r>
          </a:p>
          <a:p>
            <a:r>
              <a:rPr lang="ru-RU" dirty="0" smtClean="0"/>
              <a:t>22-ю гвардейскую, а ее командир Кошелев награжден орденом Красного знамени. 10 января 1944 года ему присвоено  звание Героя Советского Союза.</a:t>
            </a:r>
          </a:p>
          <a:p>
            <a:r>
              <a:rPr lang="ru-RU" dirty="0" smtClean="0"/>
              <a:t>В 1960 году Герой умер, похоронен в Калинине.</a:t>
            </a:r>
            <a:endParaRPr lang="ru-RU" dirty="0"/>
          </a:p>
        </p:txBody>
      </p:sp>
      <p:pic>
        <p:nvPicPr>
          <p:cNvPr id="1028" name="Picture 4" descr="C:\Documents and Settings\oem user\Мои документы\Мои рисунки\Изображение\Изображение 03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1928826" cy="281789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71670" y="500042"/>
            <a:ext cx="6715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Иван Васильевич Румянцев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родился в1922 году в деревне Васильево Торжокского района.  В 1939 году он окончил будовскую школу и до призыва в армию работал в колхозе имени Вильямса. Иван Румянцев в Красную армию пришел летом 1941 года. Ему, воину 104-го полка 36-й гвардейской стрелковой дивизии, довелось  участвовать в боях по окружению и уничтожению сталинградской группировки врага.</a:t>
            </a:r>
          </a:p>
          <a:p>
            <a:r>
              <a:rPr lang="ru-RU" dirty="0" smtClean="0"/>
              <a:t> За смелые действия он удостоился  медали «За отвагу», а партийная организация полка приняла его в свои ряды. Летом 1943 года  минометчик Румянцев сражался за освобождение Харькова. И снова отличился. На солдатской гимнастерке появилась вторая награда – орден Красной Звезды.20 декабря 1943 года  Ивану Васильевичу Румянцеву присвоено звание Героя Советского Союза.</a:t>
            </a:r>
            <a:endParaRPr lang="ru-RU" dirty="0"/>
          </a:p>
        </p:txBody>
      </p:sp>
      <p:pic>
        <p:nvPicPr>
          <p:cNvPr id="2052" name="Picture 4" descr="C:\Documents and Settings\oem user\Мои документы\Мои рисунки\Изображение\Изображение 03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182606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429396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В историю героической борьбы нашего  народа в годы Великой Отечественной войны навсегда вошли подвиги партизан Калининской области.</a:t>
            </a:r>
          </a:p>
          <a:p>
            <a:pPr>
              <a:buNone/>
            </a:pPr>
            <a:r>
              <a:rPr lang="ru-RU" dirty="0" smtClean="0"/>
              <a:t>      Всей стране известны имена замечательных патриотов, воевавших в партизанских рядах на Калининской земле и отдавших жизнь за освобождение родины,- И.Константиновой, Т.Ильиной, Н. Горячева, Е.Чайкиной.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oem user\Мои документы\Мои рисунки\Изображение\Изображение 0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71480"/>
            <a:ext cx="1500198" cy="2049195"/>
          </a:xfrm>
          <a:prstGeom prst="rect">
            <a:avLst/>
          </a:prstGeom>
          <a:noFill/>
        </p:spPr>
      </p:pic>
      <p:pic>
        <p:nvPicPr>
          <p:cNvPr id="5" name="Picture 2" descr="C:\Documents and Settings\oem user\Мои документы\Мои рисунки\Изображение\Изображение 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571480"/>
            <a:ext cx="1923722" cy="2071702"/>
          </a:xfrm>
          <a:prstGeom prst="rect">
            <a:avLst/>
          </a:prstGeom>
          <a:noFill/>
        </p:spPr>
      </p:pic>
      <p:pic>
        <p:nvPicPr>
          <p:cNvPr id="6" name="Picture 2" descr="C:\Documents and Settings\oem user\Мои документы\Мои рисунки\Изображение\Изображение 0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642918"/>
            <a:ext cx="1441184" cy="2071702"/>
          </a:xfrm>
          <a:prstGeom prst="rect">
            <a:avLst/>
          </a:prstGeom>
          <a:noFill/>
        </p:spPr>
      </p:pic>
      <p:pic>
        <p:nvPicPr>
          <p:cNvPr id="7" name="Picture 4" descr="C:\Documents and Settings\oem user\Мои документы\Мои рисунки\Изображение\Изображение 0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3571876"/>
            <a:ext cx="1571636" cy="2296063"/>
          </a:xfrm>
          <a:prstGeom prst="rect">
            <a:avLst/>
          </a:prstGeom>
          <a:noFill/>
        </p:spPr>
      </p:pic>
      <p:pic>
        <p:nvPicPr>
          <p:cNvPr id="8" name="Picture 4" descr="C:\Documents and Settings\oem user\Мои документы\Мои рисунки\Изображение\Изображение 03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3500438"/>
            <a:ext cx="1655868" cy="22860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2786058"/>
            <a:ext cx="1428760" cy="64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b="1" i="1" dirty="0" smtClean="0"/>
              <a:t>Лиза Чайкина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714620"/>
            <a:ext cx="221457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b="1" i="1" dirty="0" smtClean="0"/>
              <a:t>Инесса Константинова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2857496"/>
            <a:ext cx="21431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Яков Падерин</a:t>
            </a:r>
            <a:endParaRPr lang="ru-RU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929330"/>
            <a:ext cx="285752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b="1" i="1" dirty="0" smtClean="0"/>
              <a:t>Иван Румянцев</a:t>
            </a:r>
            <a:endParaRPr lang="ru-RU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5929330"/>
            <a:ext cx="314327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Николай Кошелев</a:t>
            </a:r>
            <a:endParaRPr lang="ru-RU" b="1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oem user\Мои документы\Мои рисунки\Изображение\Изображение 01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42"/>
            <a:ext cx="3226400" cy="53005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358246" cy="1051560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     Лиза Чайкина 1938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1285860"/>
            <a:ext cx="4572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Вот и тебя от поля и до школы</a:t>
            </a:r>
          </a:p>
          <a:p>
            <a:r>
              <a:rPr lang="ru-RU" sz="2000" dirty="0" smtClean="0"/>
              <a:t>Твоя дорога в Пено привела.</a:t>
            </a:r>
          </a:p>
          <a:p>
            <a:r>
              <a:rPr lang="ru-RU" sz="2000" dirty="0" smtClean="0"/>
              <a:t>И в тот же год ты избрана была </a:t>
            </a:r>
          </a:p>
          <a:p>
            <a:r>
              <a:rPr lang="ru-RU" sz="2000" dirty="0" smtClean="0"/>
              <a:t>Секретарем райкома комсомола.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78581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Удостоверение депутата Пеновского района Совета депутатов трудящихся Лизы 1939 г.</a:t>
            </a:r>
            <a:endParaRPr lang="ru-RU" sz="2400" dirty="0"/>
          </a:p>
        </p:txBody>
      </p:sp>
      <p:pic>
        <p:nvPicPr>
          <p:cNvPr id="2050" name="Picture 2" descr="C:\Documents and Settings\oem user\Мои документы\Мои рисунки\Изображение\Изображение 02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571480"/>
            <a:ext cx="4000528" cy="508400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oem user\Мои документы\Мои рисунки\Изображение\Изображение 0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4000560" cy="60956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86454"/>
            <a:ext cx="8429684" cy="785818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Лиза Чайкина 1941 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785794"/>
            <a:ext cx="4143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Шумят верхушки сосен, темных елей…</a:t>
            </a:r>
          </a:p>
          <a:p>
            <a:r>
              <a:rPr lang="ru-RU" sz="2800" dirty="0" smtClean="0"/>
              <a:t>как изменилась ты за этот срок, </a:t>
            </a:r>
          </a:p>
          <a:p>
            <a:r>
              <a:rPr lang="ru-RU" sz="2800" dirty="0" smtClean="0"/>
              <a:t>за эти многотрудные недели,</a:t>
            </a:r>
          </a:p>
          <a:p>
            <a:r>
              <a:rPr lang="ru-RU" sz="2800" dirty="0" smtClean="0"/>
              <a:t> за эти версты пройденных дорог!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oem user\Мои документы\Мои рисунки\Изображение\Изображение 02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500042"/>
            <a:ext cx="4857784" cy="55721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357826"/>
            <a:ext cx="8401080" cy="1214446"/>
          </a:xfr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Памятник на берегу Волги в Пено на месте расстрела Лизы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oem user\Мои документы\Мои рисунки\Изображение\Изображение 0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28604"/>
            <a:ext cx="4272588" cy="5609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186766" cy="1500198"/>
          </a:xfr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Мемориальный зал в Музее комсомольской славы имени Лизы Чайкиной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284</TotalTime>
  <Words>872</Words>
  <Application>Microsoft Office PowerPoint</Application>
  <PresentationFormat>Экран (4:3)</PresentationFormat>
  <Paragraphs>89</Paragraphs>
  <Slides>22</Slides>
  <Notes>22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16 декабря 1941 года День освобождения Калинина</vt:lpstr>
      <vt:lpstr>  К началу Великой Отечественной Войны        в состав Калининской области входило                                   69 районов.   В первые месяцы войны 225 тысяч жителей Калининской области ушли в ряды Красной армии</vt:lpstr>
      <vt:lpstr>Слайд 3</vt:lpstr>
      <vt:lpstr>Слайд 4</vt:lpstr>
      <vt:lpstr>     Лиза Чайкина 1938 год</vt:lpstr>
      <vt:lpstr>Удостоверение депутата Пеновского района Совета депутатов трудящихся Лизы 1939 г.</vt:lpstr>
      <vt:lpstr>Лиза Чайкина 1941  год</vt:lpstr>
      <vt:lpstr>Памятник на берегу Волги в Пено на месте расстрела Лизы</vt:lpstr>
      <vt:lpstr>Мемориальный зал в Музее комсомольской славы имени Лизы Чайкиной</vt:lpstr>
      <vt:lpstr>На месте, где ты упала,  раскинув как крылья, руки, веселые незабудки цветут голубым ковром.</vt:lpstr>
      <vt:lpstr>Приходят сюда пионеры, приходят твои подруги, построен мост через Волгу, по рельсам катится гром. </vt:lpstr>
      <vt:lpstr>Слайд 12</vt:lpstr>
      <vt:lpstr>Слайд 13</vt:lpstr>
      <vt:lpstr>Слайд 14</vt:lpstr>
      <vt:lpstr>Жизнь- это светлая дорога, не знающая движения назад, движения в прошлое. Будущее- оно мое. Оно должно стать моим и станет. Нужно чтобы не жизнь вела меня по своему пути, а я двигала ею так, как это надо мне. Только тогда я буду иметь право называться человеком.</vt:lpstr>
      <vt:lpstr>Слайд 16</vt:lpstr>
      <vt:lpstr>Стихотворение Виктора Гусева  «Снега,снега» о подвиге Падерина</vt:lpstr>
      <vt:lpstr>Слайд 18</vt:lpstr>
      <vt:lpstr>Слайд 19</vt:lpstr>
      <vt:lpstr>Слайд 20</vt:lpstr>
      <vt:lpstr>Слайд 21</vt:lpstr>
      <vt:lpstr>Слайд 22</vt:lpstr>
    </vt:vector>
  </TitlesOfParts>
  <Company>славнинская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декабря 1941 года День освобождения Калинина</dc:title>
  <dc:creator>oem</dc:creator>
  <cp:lastModifiedBy>школа</cp:lastModifiedBy>
  <cp:revision>50</cp:revision>
  <dcterms:created xsi:type="dcterms:W3CDTF">2010-12-13T13:11:32Z</dcterms:created>
  <dcterms:modified xsi:type="dcterms:W3CDTF">2012-12-04T05:09:51Z</dcterms:modified>
</cp:coreProperties>
</file>