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B01C70A-5477-4C67-88B8-9BFD7BD7C2F2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143248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04"/>
            <a:ext cx="1928826" cy="20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14348" y="2000240"/>
            <a:ext cx="78534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ИЗБИРАТЕЛЬНОЕ ПРАВО.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ИЗБИРАТЕЛЬНЫЙ ПРОЦЕСС.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5206" y="550070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Автор: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Гашин В. 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latin typeface="Monotype Corsiva" pitchFamily="66" charset="0"/>
              </a:rPr>
              <a:t>«Голосуй за человека, который обещает меньше всех, будешь меньше всех разочарован». (Барух.)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28836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accent6">
                    <a:lumMod val="25000"/>
                  </a:schemeClr>
                </a:solidFill>
                <a:latin typeface="Monotype Corsiva" pitchFamily="66" charset="0"/>
              </a:rPr>
              <a:t>«Неосведомленность одного избирателя в демократическом обществе наносит ущерб безопасности всех». (Джон Кеннеди.)</a:t>
            </a:r>
            <a:endParaRPr lang="ru-RU" sz="4000" b="1" dirty="0">
              <a:solidFill>
                <a:schemeClr val="accent6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357298"/>
            <a:ext cx="241480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3883" t="5537" r="4854" b="5876"/>
          <a:stretch>
            <a:fillRect/>
          </a:stretch>
        </p:blipFill>
        <p:spPr bwMode="auto">
          <a:xfrm>
            <a:off x="2000232" y="785794"/>
            <a:ext cx="67151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428860" y="1500174"/>
            <a:ext cx="29289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Статья 3 Конституции РФ 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«Никто не может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при-сваивать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власть в Российской Федерации. Захват власти или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при-своение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властных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полно-мочий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преследуются по федеральному закону»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2675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857760"/>
            <a:ext cx="2505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285992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 какого возраста гражданин РФ получает право избирать?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Есть ли в законодательстве РФ какие-либо ограничения избирательного права?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Фамилия спикера ГД РФ?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Что такое референдум?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Когда в России пройдут выборы депутатов ГД РФ?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0004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latin typeface="Monotype Corsiva" pitchFamily="66" charset="0"/>
              </a:rPr>
              <a:t>Вопросы для первого 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КОМАНДА «А»</a:t>
            </a:r>
            <a:r>
              <a:rPr lang="ru-RU" sz="28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r>
              <a:rPr lang="ru-RU" dirty="0">
                <a:solidFill>
                  <a:prstClr val="white"/>
                </a:solidFill>
              </a:rPr>
              <a:t>                                 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28599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С какого возраста гражданин РФ получает право быть избранным? </a:t>
            </a:r>
          </a:p>
          <a:p>
            <a:r>
              <a:rPr lang="ru-RU" sz="2400" dirty="0"/>
              <a:t>2.  Назовите законы регулирующие порядок проведения выборов в РФ?</a:t>
            </a:r>
          </a:p>
          <a:p>
            <a:r>
              <a:rPr lang="ru-RU" sz="2400" dirty="0"/>
              <a:t>3. Фамилия вице-спикера ГД?</a:t>
            </a:r>
          </a:p>
          <a:p>
            <a:r>
              <a:rPr lang="ru-RU" sz="2400" dirty="0"/>
              <a:t>4. На сколько сроков может избираться депутат Госдумы?</a:t>
            </a:r>
          </a:p>
          <a:p>
            <a:r>
              <a:rPr lang="ru-RU" sz="2400" dirty="0"/>
              <a:t>5. В каком году в России пройдут выборы </a:t>
            </a:r>
            <a:r>
              <a:rPr lang="ru-RU" sz="2400" dirty="0" smtClean="0"/>
              <a:t>президента?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0004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latin typeface="Monotype Corsiva" pitchFamily="66" charset="0"/>
              </a:rPr>
              <a:t>Вопросы для первого 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КОМАНДА </a:t>
            </a:r>
            <a:r>
              <a:rPr lang="ru-RU" sz="2800" b="1" dirty="0" smtClean="0"/>
              <a:t>«Б»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5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ВТОРОЙ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Домашнее задание»)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429000"/>
            <a:ext cx="8358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подготовиться и охарактеризовать стадии избирательного процесса.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Команда «Б»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подготовиться и охарактеризовать принципы избирательного права.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ТРЕТИЙ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дальше, дальше, дальше…»)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285992"/>
            <a:ext cx="4779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Вопросы для команды «А»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1. Сколько </a:t>
            </a:r>
            <a:r>
              <a:rPr lang="ru-RU" sz="4000" dirty="0">
                <a:latin typeface="Monotype Corsiva" pitchFamily="66" charset="0"/>
              </a:rPr>
              <a:t>человек </a:t>
            </a:r>
            <a:r>
              <a:rPr lang="ru-RU" sz="4000" dirty="0" smtClean="0">
                <a:latin typeface="Monotype Corsiva" pitchFamily="66" charset="0"/>
              </a:rPr>
              <a:t> входит в состав Центральной Избирательной Комиссии?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786190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Monotype Corsiva" pitchFamily="66" charset="0"/>
              </a:rPr>
              <a:t>2. Назовите максимальную цифру избирателей, которые могут быть зарегистрированы на территории одного избирательного участка?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89297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3. Могут ли граждане РФ имеющие право голоса и находящиеся вне пределов своего избирательного участка (в командировке, на отдыхе и т. п.) проголосовать на другом избирательном участке?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92906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4. Могут ли (во время выборов) на избирательном участке находиться наблюдатели от политических партий?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643314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5. Какие избирательные системы вы знаете?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857496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6. Лицо, избранное избирателями соответствующего избирательного округа в представительный орган государственной власти или в представительный орган муниципального образования на основе всеобщего равного и прямого избирательного права при тайном голосовании. 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286124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7. Может ли гражданин РФ находящийся в местах лишения свободы по решению суда быть избранным депутатом ГД?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571876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8. Кто в РФ принимает решение о дате назначения выборов?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57187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9. В какой срок до начала выборов должно быть принято решение о дате проведения выборов?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786058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10. Может ли политическая партия выдвинуть в составе своего федерального списка в качестве кандидата в депутаты гражданина РФ, не являющегося членом данной партии?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928934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11. Что в ФЗ понимается под «деятельностью, осуществляемой в период избирательной кампании и имеющей целью побудить … избирателей голосовать за федеральный список кандидатов или против него…»?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28612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12. Из каких средств происходит финансирование мероприятий, связанных с проведением и подготовкой выборов депутатов ГД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3857628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13. Каков порог прохода политической партии в ГД?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4500570"/>
            <a:ext cx="5655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14. Что такое референдум?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ТРЕТИЙ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дальше, дальше, дальше…»)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9025" y="2285992"/>
            <a:ext cx="4776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Вопросы для команды </a:t>
            </a:r>
            <a:r>
              <a:rPr lang="ru-RU" sz="2800" b="1" dirty="0" smtClean="0">
                <a:solidFill>
                  <a:srgbClr val="002060"/>
                </a:solidFill>
              </a:rPr>
              <a:t>«Б»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714752"/>
            <a:ext cx="873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1. Сколько депутатов избирается в ГД РФ?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371475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2. Могут ли принимать участие в голосовании - лица, подозреваемые или обвиняемые в совершении преступления?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4214818"/>
            <a:ext cx="86389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3. Каким образом формируется ЦИК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7158" y="378619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4. В какой статье Конституции говорится о праве граждан РФ на участие в управлении делами государства?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4214818"/>
            <a:ext cx="83038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5. Кто возглавляет Центризбирком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158" y="392906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6. По какой избирательной системе будет избрана ГД 4 декабря?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20" y="3643314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7. Кто и как принимает решение о выдвижении федеральных списков кандидатов в депутаты ГД РФ?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5720" y="3286124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8. Могут ли какие-либо политические партии выдвинуть федеральный список для регистрации кандидатов не подкрепленный избирательным залогом или подписными листами?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0034" y="400050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9. Возможен ли в России однопартийный парламент?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1538" y="3786190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10. Какая избирательная система действовала в России на выборах депутатов в 2003 году?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00100" y="3500438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11. Предусмотрен ли действующим законодательством порог явки избирателей на выборы в ГД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596" y="350043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12. Сколько может быть образовано избирательных участков на территории нашего села?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8596" y="3429000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13. Форма прямого волеизъявления граждан РФ по наиболее важным вопросам государственного и местного значения в целях принятия решений, осуществляемого посредством голосования граждан РФ.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0034" y="3571876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14. Кому передается депутатский мандат в случае досрочного прекращения полномочий депутата ГД?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14480" y="428605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ЧЕТВЕРТЫЙ ТУР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(«СИТУАТИВНЫЕ ЗАДАЧИ»)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378619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ВНИМАНИЕ НА ЭКРАН!!!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208</TotalTime>
  <Words>717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виталий</cp:lastModifiedBy>
  <cp:revision>25</cp:revision>
  <dcterms:created xsi:type="dcterms:W3CDTF">2011-09-19T11:51:10Z</dcterms:created>
  <dcterms:modified xsi:type="dcterms:W3CDTF">2011-10-25T16:55:44Z</dcterms:modified>
</cp:coreProperties>
</file>