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BC74-02FA-426A-A3E2-01BF2CC28B5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C2479-0376-4B4F-B3A5-D0D45BB6AD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BC74-02FA-426A-A3E2-01BF2CC28B5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2479-0376-4B4F-B3A5-D0D45BB6A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BC74-02FA-426A-A3E2-01BF2CC28B5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2479-0376-4B4F-B3A5-D0D45BB6A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74BC74-02FA-426A-A3E2-01BF2CC28B5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AC2479-0376-4B4F-B3A5-D0D45BB6AD2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BC74-02FA-426A-A3E2-01BF2CC28B5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2479-0376-4B4F-B3A5-D0D45BB6AD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BC74-02FA-426A-A3E2-01BF2CC28B5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2479-0376-4B4F-B3A5-D0D45BB6AD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2479-0376-4B4F-B3A5-D0D45BB6AD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BC74-02FA-426A-A3E2-01BF2CC28B5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BC74-02FA-426A-A3E2-01BF2CC28B5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2479-0376-4B4F-B3A5-D0D45BB6AD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BC74-02FA-426A-A3E2-01BF2CC28B5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2479-0376-4B4F-B3A5-D0D45BB6A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74BC74-02FA-426A-A3E2-01BF2CC28B5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AC2479-0376-4B4F-B3A5-D0D45BB6AD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BC74-02FA-426A-A3E2-01BF2CC28B5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C2479-0376-4B4F-B3A5-D0D45BB6AD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74BC74-02FA-426A-A3E2-01BF2CC28B5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AC2479-0376-4B4F-B3A5-D0D45BB6AD2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305800" cy="1152128"/>
          </a:xfrm>
        </p:spPr>
        <p:txBody>
          <a:bodyPr/>
          <a:lstStyle/>
          <a:p>
            <a:r>
              <a:rPr lang="ru-RU" dirty="0" smtClean="0"/>
              <a:t>7 чудес света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3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1" b="13961"/>
          <a:stretch>
            <a:fillRect/>
          </a:stretch>
        </p:blipFill>
        <p:spPr>
          <a:xfrm>
            <a:off x="395288" y="2996952"/>
            <a:ext cx="8640762" cy="36004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88640"/>
            <a:ext cx="8568952" cy="2808312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/>
              <a:t>С храмом Артемиды Эфесской давно возникла путаница, и поэтому не совсем ясно, о каком из этих храмов говорить: о последнем или предпоследнем? Издавна авторы, пишущие об этом чуде света, неточно представляют себе что же сжёг Герострат и что построил </a:t>
            </a:r>
            <a:r>
              <a:rPr lang="ru-RU" sz="2900" dirty="0" err="1"/>
              <a:t>Херсифрон</a:t>
            </a:r>
            <a:r>
              <a:rPr lang="ru-RU" sz="2900" dirty="0"/>
              <a:t>. Поэтому, я думаю, нужно рассказать о двух храмах, двух зодчих и одном преступнике. Эта история драматична, трудно решить, что же здесь торжествует - зло или добро.</a:t>
            </a:r>
          </a:p>
          <a:p>
            <a:r>
              <a:rPr lang="ru-RU" sz="2900" dirty="0"/>
              <a:t>Эфес был одним из крупнейших городов в Ионии, пожалуй самой развитой и богатой области греческого мира, обогащённого здесь культурой Востока. Именно из малоазийских городов выходили смелые мореплаватели и колонисты, держащие путь в Чёрное море и к африканским берегам. Богатые полисы Ионии много стоили. В античном мире каждый знал о храме Геры на </a:t>
            </a:r>
            <a:r>
              <a:rPr lang="ru-RU" sz="2900" dirty="0" err="1"/>
              <a:t>Самосе</a:t>
            </a:r>
            <a:r>
              <a:rPr lang="ru-RU" sz="2900" dirty="0"/>
              <a:t>, храме Аполлона в </a:t>
            </a:r>
            <a:r>
              <a:rPr lang="ru-RU" sz="2900" dirty="0" err="1"/>
              <a:t>Дидимах</a:t>
            </a:r>
            <a:r>
              <a:rPr lang="ru-RU" sz="2900" dirty="0"/>
              <a:t>, близ </a:t>
            </a:r>
            <a:r>
              <a:rPr lang="ru-RU" sz="2900" dirty="0" err="1"/>
              <a:t>Милета</a:t>
            </a:r>
            <a:r>
              <a:rPr lang="ru-RU" sz="2900" dirty="0"/>
              <a:t>, о храме Артемиды в Эфесе</a:t>
            </a:r>
            <a:r>
              <a:rPr lang="ru-RU" sz="2100" dirty="0" smtClean="0"/>
              <a:t>.</a:t>
            </a:r>
            <a:endParaRPr lang="ru-RU" sz="2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3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4968552" cy="739552"/>
          </a:xfrm>
        </p:spPr>
        <p:txBody>
          <a:bodyPr>
            <a:normAutofit fontScale="90000"/>
          </a:bodyPr>
          <a:lstStyle/>
          <a:p>
            <a:pPr marL="880110" marR="0" lvl="1" indent="-5143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Мавзолей в Галикарнасе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14249"/>
          <a:stretch>
            <a:fillRect/>
          </a:stretch>
        </p:blipFill>
        <p:spPr>
          <a:xfrm>
            <a:off x="457200" y="1628775"/>
            <a:ext cx="4186238" cy="43910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600200"/>
            <a:ext cx="3898776" cy="4419600"/>
          </a:xfrm>
        </p:spPr>
        <p:txBody>
          <a:bodyPr>
            <a:noAutofit/>
          </a:bodyPr>
          <a:lstStyle/>
          <a:p>
            <a:r>
              <a:rPr lang="ru-RU" sz="2000" dirty="0"/>
              <a:t>М</a:t>
            </a:r>
            <a:r>
              <a:rPr lang="ru-RU" sz="2000" dirty="0" smtClean="0"/>
              <a:t>есторасположение </a:t>
            </a:r>
            <a:r>
              <a:rPr lang="ru-RU" sz="2000" dirty="0" err="1"/>
              <a:t>Галикарнас</a:t>
            </a:r>
            <a:r>
              <a:rPr lang="ru-RU" sz="2000" dirty="0"/>
              <a:t>. Был построен в IV до н.э., являлся надгробным памятником карийскому правителю </a:t>
            </a:r>
            <a:r>
              <a:rPr lang="ru-RU" sz="2000" dirty="0" err="1"/>
              <a:t>Мавсола</a:t>
            </a:r>
            <a:r>
              <a:rPr lang="ru-RU" sz="2000" dirty="0" smtClean="0"/>
              <a:t>.</a:t>
            </a:r>
            <a:r>
              <a:rPr lang="ru-RU" sz="2000" dirty="0"/>
              <a:t> Мавзолей в Галикарнасе — памятник, построенный над гробницей карийского царя </a:t>
            </a:r>
            <a:r>
              <a:rPr lang="ru-RU" sz="2000" dirty="0" err="1"/>
              <a:t>Мавсола</a:t>
            </a:r>
            <a:r>
              <a:rPr lang="ru-RU" sz="2000" dirty="0"/>
              <a:t>. Датируется IV веком до нашей эры и расположен на территории современной </a:t>
            </a:r>
            <a:r>
              <a:rPr lang="ru-RU" sz="2000" dirty="0" smtClean="0"/>
              <a:t>Турции.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8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6" b="26986"/>
          <a:stretch>
            <a:fillRect/>
          </a:stretch>
        </p:blipFill>
        <p:spPr>
          <a:xfrm>
            <a:off x="457200" y="3140968"/>
            <a:ext cx="8218488" cy="28788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88640"/>
            <a:ext cx="8280920" cy="2304256"/>
          </a:xfrm>
        </p:spPr>
        <p:txBody>
          <a:bodyPr>
            <a:noAutofit/>
          </a:bodyPr>
          <a:lstStyle/>
          <a:p>
            <a:r>
              <a:rPr lang="ru-RU" sz="1800" dirty="0" err="1"/>
              <a:t>Мавсол</a:t>
            </a:r>
            <a:r>
              <a:rPr lang="ru-RU" sz="1800" dirty="0"/>
              <a:t> решил строить </a:t>
            </a:r>
            <a:r>
              <a:rPr lang="ru-RU" sz="1800" dirty="0" err="1"/>
              <a:t>галикарнасский</a:t>
            </a:r>
            <a:r>
              <a:rPr lang="ru-RU" sz="1800" dirty="0"/>
              <a:t> мавзолей еще до своей смерти, по совету своей жены </a:t>
            </a:r>
            <a:r>
              <a:rPr lang="ru-RU" sz="1800" dirty="0" err="1"/>
              <a:t>Артемиссии</a:t>
            </a:r>
            <a:r>
              <a:rPr lang="ru-RU" sz="1800" dirty="0"/>
              <a:t>. Проектировали сооружение греческие архитекторы Сатир и </a:t>
            </a:r>
            <a:r>
              <a:rPr lang="ru-RU" sz="1800" dirty="0" err="1"/>
              <a:t>Пифей</a:t>
            </a:r>
            <a:r>
              <a:rPr lang="ru-RU" sz="1800" dirty="0"/>
              <a:t>, было также приглашено множество самых лучших скульпторов того </a:t>
            </a:r>
            <a:r>
              <a:rPr lang="ru-RU" sz="1800" dirty="0" smtClean="0"/>
              <a:t>времени.</a:t>
            </a:r>
            <a:r>
              <a:rPr lang="ru-RU" sz="1800" dirty="0"/>
              <a:t> Мавзолей расположили на вершине холма близ </a:t>
            </a:r>
            <a:r>
              <a:rPr lang="ru-RU" sz="1800" dirty="0" err="1"/>
              <a:t>Галикарнаса</a:t>
            </a:r>
            <a:r>
              <a:rPr lang="ru-RU" sz="1800" dirty="0"/>
              <a:t>. Во внутреннем дворе располагалась каменная платформа, на которой располагалась могила. К вершине платформы вела каменная лестница, со скульптурами львов по бокам, а также со статуями богов и </a:t>
            </a:r>
            <a:r>
              <a:rPr lang="ru-RU" sz="1800" dirty="0" smtClean="0"/>
              <a:t>богинь.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547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8003232" cy="811560"/>
          </a:xfrm>
        </p:spPr>
        <p:txBody>
          <a:bodyPr>
            <a:noAutofit/>
          </a:bodyPr>
          <a:lstStyle/>
          <a:p>
            <a:pPr marL="880110" marR="0" lvl="1" indent="-5143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Колосс Родосский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r="17463"/>
          <a:stretch>
            <a:fillRect/>
          </a:stretch>
        </p:blipFill>
        <p:spPr>
          <a:xfrm>
            <a:off x="395288" y="1628775"/>
            <a:ext cx="4105275" cy="47525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600200"/>
            <a:ext cx="3970784" cy="44196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Месторасположение </a:t>
            </a:r>
            <a:r>
              <a:rPr lang="ru-RU" sz="2000" dirty="0"/>
              <a:t>Родос (Греция). Огромная статуя построенная в городе Родос в честь древнегреческого бога Гелиоса (бог Солнца). Высота статуи составляла 36 метров. Находилась на входе в гавань Родоса</a:t>
            </a:r>
            <a:r>
              <a:rPr lang="ru-RU" sz="2000" dirty="0" smtClean="0"/>
              <a:t>.</a:t>
            </a:r>
            <a:r>
              <a:rPr lang="ru-RU" sz="2000" dirty="0"/>
              <a:t>  По легенде остров </a:t>
            </a:r>
            <a:r>
              <a:rPr lang="ru-RU" sz="2000" b="1" dirty="0" err="1"/>
              <a:t>Родос</a:t>
            </a:r>
            <a:r>
              <a:rPr lang="ru-RU" sz="2000" dirty="0" err="1"/>
              <a:t>возник</a:t>
            </a:r>
            <a:r>
              <a:rPr lang="ru-RU" sz="2000" dirty="0"/>
              <a:t> посреди бескрайнего моря по воле </a:t>
            </a:r>
            <a:r>
              <a:rPr lang="ru-RU" sz="2000" b="1" dirty="0"/>
              <a:t>бога солнца Гелиоса</a:t>
            </a:r>
            <a:r>
              <a:rPr lang="ru-RU" sz="2000" dirty="0"/>
              <a:t>. </a:t>
            </a:r>
            <a:r>
              <a:rPr lang="ru-RU" sz="2000" b="1" dirty="0"/>
              <a:t>Гелиос</a:t>
            </a:r>
            <a:r>
              <a:rPr lang="ru-RU" sz="2000" dirty="0"/>
              <a:t> поднял этот остров со дна морского и стал его покровителем</a:t>
            </a:r>
            <a:r>
              <a:rPr lang="ru-RU" dirty="0"/>
              <a:t>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0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3968" y="548680"/>
            <a:ext cx="4320480" cy="5328592"/>
          </a:xfrm>
        </p:spPr>
        <p:txBody>
          <a:bodyPr>
            <a:normAutofit fontScale="92500"/>
          </a:bodyPr>
          <a:lstStyle/>
          <a:p>
            <a:r>
              <a:rPr lang="ru-RU" dirty="0"/>
              <a:t> </a:t>
            </a:r>
            <a:r>
              <a:rPr lang="ru-RU" sz="2000" b="1" dirty="0" err="1"/>
              <a:t>Страбон</a:t>
            </a:r>
            <a:r>
              <a:rPr lang="ru-RU" sz="2000" dirty="0"/>
              <a:t> называл </a:t>
            </a:r>
            <a:r>
              <a:rPr lang="ru-RU" sz="2000" b="1" dirty="0"/>
              <a:t>Родос </a:t>
            </a:r>
            <a:r>
              <a:rPr lang="ru-RU" sz="2000" dirty="0"/>
              <a:t>- самым прекрасным местом из знакомых ему, а он знал почти весь античный мир. Первые упоминания </a:t>
            </a:r>
            <a:r>
              <a:rPr lang="ru-RU" sz="2000" dirty="0" err="1"/>
              <a:t>о</a:t>
            </a:r>
            <a:r>
              <a:rPr lang="ru-RU" sz="2000" b="1" dirty="0" err="1"/>
              <a:t>Родосе</a:t>
            </a:r>
            <a:r>
              <a:rPr lang="ru-RU" sz="2000" dirty="0"/>
              <a:t> мы находим в </a:t>
            </a:r>
            <a:r>
              <a:rPr lang="ru-RU" sz="2000" b="1" dirty="0"/>
              <a:t>“Илиаде” Гомера</a:t>
            </a:r>
            <a:r>
              <a:rPr lang="ru-RU" sz="2000" dirty="0"/>
              <a:t>. Он, перечисляя </a:t>
            </a:r>
            <a:r>
              <a:rPr lang="ru-RU" sz="2000" dirty="0" smtClean="0"/>
              <a:t>участников </a:t>
            </a:r>
            <a:r>
              <a:rPr lang="ru-RU" sz="2000" b="1" dirty="0" smtClean="0"/>
              <a:t>Троянской войны</a:t>
            </a:r>
            <a:r>
              <a:rPr lang="ru-RU" sz="2000" dirty="0" smtClean="0"/>
              <a:t>, </a:t>
            </a:r>
            <a:r>
              <a:rPr lang="ru-RU" sz="2000" dirty="0"/>
              <a:t>называет </a:t>
            </a:r>
            <a:r>
              <a:rPr lang="ru-RU" sz="2000" b="1" dirty="0" err="1"/>
              <a:t>Тлипомена</a:t>
            </a:r>
            <a:r>
              <a:rPr lang="ru-RU" sz="2000" dirty="0"/>
              <a:t>, сына </a:t>
            </a:r>
            <a:r>
              <a:rPr lang="ru-RU" sz="2000" b="1" dirty="0"/>
              <a:t>Геракла</a:t>
            </a:r>
            <a:r>
              <a:rPr lang="ru-RU" sz="2000" dirty="0"/>
              <a:t>, который привел </a:t>
            </a:r>
            <a:r>
              <a:rPr lang="ru-RU" sz="2000" dirty="0" smtClean="0"/>
              <a:t>под </a:t>
            </a:r>
            <a:r>
              <a:rPr lang="ru-RU" sz="2000" b="1" dirty="0" smtClean="0"/>
              <a:t>Трою</a:t>
            </a:r>
            <a:r>
              <a:rPr lang="ru-RU" sz="2000" dirty="0"/>
              <a:t> девять судов с </a:t>
            </a:r>
            <a:r>
              <a:rPr lang="ru-RU" sz="2000" b="1" dirty="0"/>
              <a:t>Родоса</a:t>
            </a:r>
            <a:r>
              <a:rPr lang="ru-RU" sz="2000" dirty="0"/>
              <a:t>. </a:t>
            </a:r>
            <a:r>
              <a:rPr lang="ru-RU" sz="2000" b="1" dirty="0"/>
              <a:t>Зенон</a:t>
            </a:r>
            <a:r>
              <a:rPr lang="ru-RU" sz="2000" dirty="0"/>
              <a:t>, автор </a:t>
            </a:r>
            <a:r>
              <a:rPr lang="ru-RU" sz="2000" b="1" dirty="0"/>
              <a:t>“Истории Родоса</a:t>
            </a:r>
            <a:r>
              <a:rPr lang="ru-RU" sz="2000" dirty="0"/>
              <a:t>”, говорит о том, что </a:t>
            </a:r>
            <a:r>
              <a:rPr lang="ru-RU" sz="2000" b="1" dirty="0"/>
              <a:t>Родос</a:t>
            </a:r>
            <a:r>
              <a:rPr lang="ru-RU" sz="2000" dirty="0"/>
              <a:t> существовал еще в мифические времена.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516"/>
            <a:ext cx="3854565" cy="543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91264" cy="739552"/>
          </a:xfrm>
        </p:spPr>
        <p:txBody>
          <a:bodyPr>
            <a:noAutofit/>
          </a:bodyPr>
          <a:lstStyle/>
          <a:p>
            <a:pPr marL="880110" marR="0" lvl="1" indent="-5143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Александринский маяк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340768"/>
            <a:ext cx="4042792" cy="467903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  <a:r>
              <a:rPr lang="ru-RU" sz="1800" dirty="0"/>
              <a:t> И последнее «чудо» из 7 </a:t>
            </a:r>
            <a:r>
              <a:rPr lang="ru-RU" sz="1800" dirty="0" smtClean="0"/>
              <a:t>это </a:t>
            </a:r>
            <a:r>
              <a:rPr lang="ru-RU" sz="1800" dirty="0"/>
              <a:t> месторасположение Александрия (Египет). Первый маяк в мире, он помогал кораблям проходить рифы почти тысячу лет. Его высота составляла около 30 метров</a:t>
            </a:r>
            <a:r>
              <a:rPr lang="ru-RU" sz="1800" dirty="0" smtClean="0"/>
              <a:t>.</a:t>
            </a:r>
            <a:r>
              <a:rPr lang="ru-RU" sz="1800" dirty="0"/>
              <a:t> Македонский отбирал место для основания Египетской Александрии очень тщательно. Ему не понравилась идея расположения в дельте Нила, и поэтому было принято решение разбить первые строительные площадки в 20 милях к югу, неподалеку от заболоченного озера </a:t>
            </a:r>
            <a:r>
              <a:rPr lang="ru-RU" sz="1800" dirty="0" err="1"/>
              <a:t>Мареотис</a:t>
            </a:r>
            <a:r>
              <a:rPr lang="ru-RU" sz="1800" dirty="0"/>
              <a:t>. </a:t>
            </a:r>
            <a:endParaRPr lang="ru-RU" sz="1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" b="3797"/>
          <a:stretch>
            <a:fillRect/>
          </a:stretch>
        </p:blipFill>
        <p:spPr>
          <a:xfrm>
            <a:off x="457200" y="1268760"/>
            <a:ext cx="3826768" cy="4751040"/>
          </a:xfrm>
        </p:spPr>
      </p:pic>
    </p:spTree>
    <p:extLst>
      <p:ext uri="{BB962C8B-B14F-4D97-AF65-F5344CB8AC3E}">
        <p14:creationId xmlns:p14="http://schemas.microsoft.com/office/powerpoint/2010/main" val="21992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r="21099"/>
          <a:stretch>
            <a:fillRect/>
          </a:stretch>
        </p:blipFill>
        <p:spPr>
          <a:xfrm>
            <a:off x="457200" y="476673"/>
            <a:ext cx="3538538" cy="55431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548680"/>
            <a:ext cx="4474840" cy="5471120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/>
              <a:t>Александрия должна была иметь две большие гавани – одна предназначалась для торговых судов, приходящих со стороны Средиземного моря, а вторая – для кораблей, идущих по Нилу. После смерти Александра Македонского в 332 году до н.э. город перешел под власть Птолемея I </a:t>
            </a:r>
            <a:r>
              <a:rPr lang="ru-RU" sz="1700" dirty="0" err="1"/>
              <a:t>Сотера</a:t>
            </a:r>
            <a:r>
              <a:rPr lang="ru-RU" sz="1700" dirty="0"/>
              <a:t> – нового правителя Египта. В этот период Александрия превратилась в процветающий торговый порт. В 290 году до н.э. Птолемей приказал построить на острове </a:t>
            </a:r>
            <a:r>
              <a:rPr lang="ru-RU" sz="1700" dirty="0" err="1"/>
              <a:t>Фарос</a:t>
            </a:r>
            <a:r>
              <a:rPr lang="ru-RU" sz="1700" dirty="0"/>
              <a:t> огромный маяк, который бы освещал путь идущим в гавани города кораблям в темное время суток и в непогоду. </a:t>
            </a:r>
            <a:r>
              <a:rPr lang="ru-RU" sz="1700" dirty="0" err="1"/>
              <a:t>Фаросский</a:t>
            </a:r>
            <a:r>
              <a:rPr lang="ru-RU" sz="1700" dirty="0"/>
              <a:t> маяк освещал путь мореплавателям на протяжении более 1500 лет</a:t>
            </a:r>
            <a:r>
              <a:rPr lang="ru-RU" sz="1700" dirty="0" smtClean="0"/>
              <a:t>.</a:t>
            </a:r>
            <a:r>
              <a:rPr lang="ru-RU" sz="1700" dirty="0"/>
              <a:t> Но сильные подземные толчки в 365, 956 и 1303 годах н.э. сильно повредили здание, а мощнейшее землетрясение 1326-го года окончательно разрушило одно из величайших архитектурных сооружений мира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7944" y="3212976"/>
            <a:ext cx="1728192" cy="10456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Конец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3"/>
            <a:ext cx="3096344" cy="3845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49" y="1608018"/>
            <a:ext cx="2594223" cy="3845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52" y="188640"/>
            <a:ext cx="266429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0110" lvl="1" indent="-514350">
              <a:buFont typeface="+mj-lt"/>
              <a:buAutoNum type="arabicPeriod"/>
            </a:pPr>
            <a:r>
              <a:rPr lang="ru-RU" dirty="0" smtClean="0"/>
              <a:t>Пирамида Хеопса</a:t>
            </a:r>
          </a:p>
          <a:p>
            <a:pPr marL="880110" lvl="1" indent="-514350">
              <a:buFont typeface="+mj-lt"/>
              <a:buAutoNum type="arabicPeriod"/>
            </a:pPr>
            <a:r>
              <a:rPr lang="ru-RU" dirty="0" smtClean="0"/>
              <a:t>Висячие сады Семи рады</a:t>
            </a:r>
          </a:p>
          <a:p>
            <a:pPr marL="880110" lvl="1" indent="-514350">
              <a:buFont typeface="+mj-lt"/>
              <a:buAutoNum type="arabicPeriod"/>
            </a:pPr>
            <a:r>
              <a:rPr lang="ru-RU" dirty="0" smtClean="0"/>
              <a:t>Статуя Зевса в Олимпии</a:t>
            </a:r>
          </a:p>
          <a:p>
            <a:pPr marL="880110" lvl="1" indent="-514350">
              <a:buFont typeface="+mj-lt"/>
              <a:buAutoNum type="arabicPeriod"/>
            </a:pPr>
            <a:r>
              <a:rPr lang="ru-RU" dirty="0" smtClean="0"/>
              <a:t>Храм Артемиды в Эфесской</a:t>
            </a:r>
          </a:p>
          <a:p>
            <a:pPr marL="880110" lvl="1" indent="-514350">
              <a:buFont typeface="+mj-lt"/>
              <a:buAutoNum type="arabicPeriod"/>
            </a:pPr>
            <a:r>
              <a:rPr lang="ru-RU" dirty="0" smtClean="0"/>
              <a:t>Мавзолей в Галикарнасе</a:t>
            </a:r>
          </a:p>
          <a:p>
            <a:pPr marL="880110" lvl="1" indent="-514350">
              <a:buFont typeface="+mj-lt"/>
              <a:buAutoNum type="arabicPeriod"/>
            </a:pPr>
            <a:r>
              <a:rPr lang="ru-RU" dirty="0" smtClean="0"/>
              <a:t>Колосс Родосский</a:t>
            </a:r>
          </a:p>
          <a:p>
            <a:pPr marL="880110" lvl="1" indent="-514350">
              <a:buFont typeface="+mj-lt"/>
              <a:buAutoNum type="arabicPeriod"/>
            </a:pPr>
            <a:r>
              <a:rPr lang="ru-RU" dirty="0" smtClean="0"/>
              <a:t>Александринский маяк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чудес света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2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476672"/>
            <a:ext cx="3816424" cy="5235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Пирамида  Хеопса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36096" y="1484784"/>
            <a:ext cx="3312368" cy="4563616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/>
              <a:t>Пирамида Хеопса – второе (после Великой китайской стены) по величине, строение созданное руками человека</a:t>
            </a:r>
            <a:r>
              <a:rPr lang="ru-RU" sz="2400" dirty="0" smtClean="0"/>
              <a:t>.</a:t>
            </a:r>
            <a:r>
              <a:rPr lang="ru-RU" sz="2400" b="1" dirty="0"/>
              <a:t> Пирамида Хеопса</a:t>
            </a:r>
            <a:r>
              <a:rPr lang="ru-RU" sz="2400" dirty="0"/>
              <a:t> – это одно из самых древних чудес света, которое сохранилось до наших дней. В Египте, на плато Гиза пирамида Хеопса входит в тройку самых массивных  строений. Как считают ученые, на строительство этого погребального храма ушло около двадцати лет</a:t>
            </a:r>
            <a:r>
              <a:rPr lang="ru-RU" dirty="0" smtClean="0"/>
              <a:t>..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r="13679"/>
          <a:stretch>
            <a:fillRect/>
          </a:stretch>
        </p:blipFill>
        <p:spPr>
          <a:xfrm>
            <a:off x="395536" y="1412776"/>
            <a:ext cx="4851826" cy="4896544"/>
          </a:xfrm>
        </p:spPr>
      </p:pic>
    </p:spTree>
    <p:extLst>
      <p:ext uri="{BB962C8B-B14F-4D97-AF65-F5344CB8AC3E}">
        <p14:creationId xmlns:p14="http://schemas.microsoft.com/office/powerpoint/2010/main" val="32072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37247"/>
            <a:ext cx="7992888" cy="234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</a:pPr>
            <a:r>
              <a:rPr lang="ru-RU" sz="2400" dirty="0">
                <a:solidFill>
                  <a:srgbClr val="FEFAC9"/>
                </a:solidFill>
              </a:rPr>
              <a:t>Интересно, что почти три тысячи лет </a:t>
            </a:r>
            <a:r>
              <a:rPr lang="ru-RU" sz="2400" b="1" dirty="0">
                <a:solidFill>
                  <a:srgbClr val="FEFAC9"/>
                </a:solidFill>
              </a:rPr>
              <a:t>пирамида Хеопса</a:t>
            </a:r>
            <a:r>
              <a:rPr lang="ru-RU" sz="2400" dirty="0">
                <a:solidFill>
                  <a:srgbClr val="FEFAC9"/>
                </a:solidFill>
              </a:rPr>
              <a:t> оставалась самой высокой постройкой в мире. Это звание у нее отобрал кафедральный собор в Линкольне, построенный в Англии в 1300 году.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828092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328592" cy="831304"/>
          </a:xfrm>
        </p:spPr>
        <p:txBody>
          <a:bodyPr>
            <a:normAutofit/>
          </a:bodyPr>
          <a:lstStyle/>
          <a:p>
            <a:r>
              <a:rPr lang="ru-RU" sz="3200" dirty="0"/>
              <a:t>Висячие сады Семи рады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r="14385"/>
          <a:stretch>
            <a:fillRect/>
          </a:stretch>
        </p:blipFill>
        <p:spPr>
          <a:xfrm>
            <a:off x="468313" y="1484313"/>
            <a:ext cx="4464050" cy="46069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1484784"/>
            <a:ext cx="3466728" cy="4535016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/>
              <a:t>Висячими садами Семирамиды</a:t>
            </a:r>
            <a:r>
              <a:rPr lang="ru-RU" sz="2600" dirty="0"/>
              <a:t> принято называть одно из семи Чудес света, которое предположительно располагалось в Вавилоне и не сохранилось до наших дней</a:t>
            </a:r>
            <a:r>
              <a:rPr lang="ru-RU" sz="2600" dirty="0" smtClean="0"/>
              <a:t>.</a:t>
            </a:r>
            <a:r>
              <a:rPr lang="ru-RU" sz="2600" dirty="0"/>
              <a:t> Архитектурная планировка висячих садов являлась неким подобием пирамиды, состоящей, в свою очередь, из четырех разных платформ и ярусов. Все это поддерживали массивные колонны, высота которых достигала двадцати пяти метров.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>
          <a:xfrm>
            <a:off x="457200" y="2852936"/>
            <a:ext cx="8147248" cy="3600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8363272" cy="2664296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Первый </a:t>
            </a:r>
            <a:r>
              <a:rPr lang="ru-RU" dirty="0"/>
              <a:t>ярус был выполнен в форме четырехугольника (неправильного). Все растения, которые были высажены в этом саду, привезли с родины царицы – Мидии.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Архитекторы придумали хитрую систему, которая предотвращала просачивание воды, которой поливали растения. На поверхность каждого уровня перво-наперво укладывали толстый слой тростника, после чего толстым слоем на тростник укладывалась плодородная почва, куда уже и сажали растения, цветы и кустарники.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7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47248" cy="864096"/>
          </a:xfrm>
        </p:spPr>
        <p:txBody>
          <a:bodyPr>
            <a:normAutofit fontScale="90000"/>
          </a:bodyPr>
          <a:lstStyle/>
          <a:p>
            <a:pPr marL="880110" marR="0" lvl="1" indent="-5143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Статуя Зевса в Олимпии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r="21345"/>
          <a:stretch>
            <a:fillRect/>
          </a:stretch>
        </p:blipFill>
        <p:spPr>
          <a:xfrm>
            <a:off x="395288" y="1268413"/>
            <a:ext cx="3970337" cy="48228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1196752"/>
            <a:ext cx="3898776" cy="4823048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2000" dirty="0"/>
              <a:t>М</a:t>
            </a:r>
            <a:r>
              <a:rPr lang="ru-RU" sz="2000" dirty="0" smtClean="0"/>
              <a:t>есторасположение </a:t>
            </a:r>
            <a:r>
              <a:rPr lang="ru-RU" sz="2000" dirty="0"/>
              <a:t>Олимп (Афины). Построена афинским скульптором, один из самым известных в свое время, Фидием. Статуя была построена в храме Зевса в его честь. По самым скромным подсчетам, одного золота используемого для отделки, было на сумму около 8 миллионов долларов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7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332656"/>
            <a:ext cx="8208912" cy="280831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Статуя Зевса в Олимпии  была создана греческим скульптором Фидием в 432 году до нашей эры на территории нынешней Греции. Место это было выбрано не случайно — именно в Олимпии, в храме Зевса ежегодно проводились Олимпийские </a:t>
            </a:r>
            <a:r>
              <a:rPr lang="ru-RU" b="1" dirty="0" smtClean="0"/>
              <a:t>игры.</a:t>
            </a:r>
            <a:r>
              <a:rPr lang="ru-RU" dirty="0"/>
              <a:t> Статуя считается одним из </a:t>
            </a:r>
            <a:r>
              <a:rPr lang="ru-RU" dirty="0" smtClean="0"/>
              <a:t>семи чудес света, </a:t>
            </a:r>
            <a:r>
              <a:rPr lang="ru-RU" dirty="0"/>
              <a:t>что не удивительно, ведь ее история и масштабы уникальны. Именно об истории строительства мы и расскажем подробнее. Спустя 300 после начала ежегодного проведения Олимпийских игр, крайне популярных у греков, было принято решение построить величественный храм в честь покровителя Олимпии — бога Зевса. Как всегда в таких случаях, был начат сбор средств для строительства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6" b="21106"/>
          <a:stretch>
            <a:fillRect/>
          </a:stretch>
        </p:blipFill>
        <p:spPr>
          <a:xfrm>
            <a:off x="467544" y="3212976"/>
            <a:ext cx="8281987" cy="3186112"/>
          </a:xfrm>
        </p:spPr>
      </p:pic>
    </p:spTree>
    <p:extLst>
      <p:ext uri="{BB962C8B-B14F-4D97-AF65-F5344CB8AC3E}">
        <p14:creationId xmlns:p14="http://schemas.microsoft.com/office/powerpoint/2010/main" val="15718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5832648" cy="792088"/>
          </a:xfrm>
        </p:spPr>
        <p:txBody>
          <a:bodyPr>
            <a:normAutofit fontScale="90000"/>
          </a:bodyPr>
          <a:lstStyle/>
          <a:p>
            <a:pPr marL="880110" marR="0" lvl="1" indent="-5143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Храм Артемиды в Эфесской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 r="26068"/>
          <a:stretch>
            <a:fillRect/>
          </a:stretch>
        </p:blipFill>
        <p:spPr>
          <a:xfrm>
            <a:off x="457200" y="1052513"/>
            <a:ext cx="4043363" cy="49672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052736"/>
            <a:ext cx="3970784" cy="4967064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2000" dirty="0"/>
              <a:t>М</a:t>
            </a:r>
            <a:r>
              <a:rPr lang="ru-RU" sz="2000" dirty="0" smtClean="0"/>
              <a:t>есторасположение </a:t>
            </a:r>
            <a:r>
              <a:rPr lang="ru-RU" sz="2000" dirty="0"/>
              <a:t>Эфес (Турция). Огромный храм, построенный жителями Эфеса в честь </a:t>
            </a:r>
            <a:r>
              <a:rPr lang="ru-RU" sz="2000" dirty="0" err="1"/>
              <a:t>Атемиды</a:t>
            </a:r>
            <a:r>
              <a:rPr lang="ru-RU" sz="2000" dirty="0"/>
              <a:t> (сестра-близнец Аполлона). По приданию Артемида делала брак счастливым и благословляла рождение детей. Храм Артемиды был 52 метра шириной. 105 метров длинной и 18 метров высотой колон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2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445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7 чудес света</vt:lpstr>
      <vt:lpstr>7 чудес света</vt:lpstr>
      <vt:lpstr>Пирамида  Хеопса</vt:lpstr>
      <vt:lpstr>Презентация PowerPoint</vt:lpstr>
      <vt:lpstr>Висячие сады Семи рады</vt:lpstr>
      <vt:lpstr>Презентация PowerPoint</vt:lpstr>
      <vt:lpstr>Статуя Зевса в Олимпии </vt:lpstr>
      <vt:lpstr>Презентация PowerPoint</vt:lpstr>
      <vt:lpstr>Храм Артемиды в Эфесской </vt:lpstr>
      <vt:lpstr>Презентация PowerPoint</vt:lpstr>
      <vt:lpstr>Мавзолей в Галикарнасе </vt:lpstr>
      <vt:lpstr>Презентация PowerPoint</vt:lpstr>
      <vt:lpstr>Колосс Родосский </vt:lpstr>
      <vt:lpstr>Презентация PowerPoint</vt:lpstr>
      <vt:lpstr>Александринский маяк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чудес света</dc:title>
  <dc:creator>KateCross</dc:creator>
  <cp:lastModifiedBy>KateCross</cp:lastModifiedBy>
  <cp:revision>10</cp:revision>
  <dcterms:created xsi:type="dcterms:W3CDTF">2014-01-19T18:06:31Z</dcterms:created>
  <dcterms:modified xsi:type="dcterms:W3CDTF">2014-01-19T19:15:41Z</dcterms:modified>
</cp:coreProperties>
</file>