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1"/>
  </p:notesMasterIdLst>
  <p:sldIdLst>
    <p:sldId id="256" r:id="rId2"/>
    <p:sldId id="257" r:id="rId3"/>
    <p:sldId id="283" r:id="rId4"/>
    <p:sldId id="274" r:id="rId5"/>
    <p:sldId id="284" r:id="rId6"/>
    <p:sldId id="275" r:id="rId7"/>
    <p:sldId id="285" r:id="rId8"/>
    <p:sldId id="276" r:id="rId9"/>
    <p:sldId id="286" r:id="rId10"/>
    <p:sldId id="277" r:id="rId11"/>
    <p:sldId id="287" r:id="rId12"/>
    <p:sldId id="278" r:id="rId13"/>
    <p:sldId id="288" r:id="rId14"/>
    <p:sldId id="279" r:id="rId15"/>
    <p:sldId id="289" r:id="rId16"/>
    <p:sldId id="280" r:id="rId17"/>
    <p:sldId id="29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6B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3423" autoAdjust="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161049-A802-4314-8C21-3995CE88258E}" type="datetimeFigureOut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2A4435-F379-4551-853C-B0389843D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EBE89-CBE6-4D22-A968-D395FBA8DECA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BD83-2AE5-40C1-8DBB-724AF85AF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1BF3-B4D7-4A66-B61D-CD5F7DACA7F8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3FFE-8ABD-4A66-98AD-D450F61B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F0D7-8191-46DD-82DA-6A0701420E6A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C49F-939C-4A24-A86E-B11679447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E4F5-8564-4BB7-8CBC-B1B2DEA5D1F2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5885-2FC2-46D9-9AA9-744D78A46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2872-F411-48AA-B0C7-ADFF56437098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A660-509F-4C6F-8240-9FC9ECD91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7D6A-6C24-4E3C-B58A-3DEEED62C5CB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C0A4-F594-42A8-8D3F-22F3EB38E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00F66-372A-4E32-8B1B-EF86B63E152B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F072-01D2-4823-98F4-CD409AFC1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E513-F455-4243-B87B-795D65A6700B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336C-602C-49E8-8A8B-ABA6EABF1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CE82-98E2-4003-991D-2FC4EA484076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E5A0-A6F3-4907-893B-58D24A520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7FCF-2BCE-4E02-9A0E-E18B308BB335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F5C1-600E-483F-939A-03E17F5F1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A36E-E567-4D1E-AF67-82637DE90506}" type="datetime1">
              <a:rPr lang="ru-RU"/>
              <a:pPr>
                <a:defRPr/>
              </a:pPr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57D28-A2A9-4180-A049-9A0A15155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2.xml"/><Relationship Id="rId18" Type="http://schemas.openxmlformats.org/officeDocument/2006/relationships/slide" Target="slide8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17" Type="http://schemas.openxmlformats.org/officeDocument/2006/relationships/slide" Target="slide9.xml"/><Relationship Id="rId2" Type="http://schemas.openxmlformats.org/officeDocument/2006/relationships/image" Target="../media/image2.png"/><Relationship Id="rId16" Type="http://schemas.openxmlformats.org/officeDocument/2006/relationships/slide" Target="slide16.xml"/><Relationship Id="rId20" Type="http://schemas.openxmlformats.org/officeDocument/2006/relationships/hyperlink" Target="file:///C:\Documents%20and%20Settings\&#1053;&#1072;&#1090;@&#1083;&#1080;&#1103;\&#1056;&#1072;&#1073;&#1086;&#1095;&#1080;&#1081;%20&#1089;&#1090;&#1086;&#1083;\Puteshestvie%20v%20gorod%20Smehograd%20-%20Lemeshkina_IE%20Ishina_NN\Lemeshkina_IE%20Ishina_NN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3.xml"/><Relationship Id="rId19" Type="http://schemas.openxmlformats.org/officeDocument/2006/relationships/slide" Target="slide6.xml"/><Relationship Id="rId4" Type="http://schemas.openxmlformats.org/officeDocument/2006/relationships/slide" Target="slide18.xml"/><Relationship Id="rId9" Type="http://schemas.openxmlformats.org/officeDocument/2006/relationships/slide" Target="slide14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48.radikal.ru/i120/1008/a2/87673804bede.jpg" TargetMode="External"/><Relationship Id="rId13" Type="http://schemas.openxmlformats.org/officeDocument/2006/relationships/hyperlink" Target="http://vestnikk.ru/uploads/posts/2011-12/1322846668_1292250579_vlcsnap-2010-12-13-17h25m41s189.png" TargetMode="External"/><Relationship Id="rId18" Type="http://schemas.openxmlformats.org/officeDocument/2006/relationships/hyperlink" Target="http://dlm3.meta.ua/pic/0/55/150/NCHDBxbdmg.jpg" TargetMode="External"/><Relationship Id="rId26" Type="http://schemas.openxmlformats.org/officeDocument/2006/relationships/hyperlink" Target="http://www.torrent-ino.net/uploads/slide_img/1318012016_43938_ts3_0.773609890026.jpg" TargetMode="External"/><Relationship Id="rId3" Type="http://schemas.openxmlformats.org/officeDocument/2006/relationships/hyperlink" Target="http://www.tocco3d.com/uploads/7/7/6/2/7762820/3208538_orig.jpg" TargetMode="External"/><Relationship Id="rId21" Type="http://schemas.openxmlformats.org/officeDocument/2006/relationships/hyperlink" Target="http://i.blog.fontanka.ru/photos/2011/02/800x600_OVWAUX7dFP4J4ee0ftRj.jpg" TargetMode="External"/><Relationship Id="rId34" Type="http://schemas.openxmlformats.org/officeDocument/2006/relationships/hyperlink" Target="http://tfile.ru/forum/viewtopic.php?t=481226" TargetMode="External"/><Relationship Id="rId7" Type="http://schemas.openxmlformats.org/officeDocument/2006/relationships/hyperlink" Target="http://img-fotki.yandex.ru/get/5508/solodex.11/0_5d119_ac2e3da7_XL" TargetMode="External"/><Relationship Id="rId12" Type="http://schemas.openxmlformats.org/officeDocument/2006/relationships/hyperlink" Target="http://img-fotki.yandex.ru/get/5209/petrovs-tatyana.12/0_69b58_a591210c_XL" TargetMode="External"/><Relationship Id="rId17" Type="http://schemas.openxmlformats.org/officeDocument/2006/relationships/hyperlink" Target="http://scorbim.ru/asleep_files/308_9605565577898338.jpg" TargetMode="External"/><Relationship Id="rId25" Type="http://schemas.openxmlformats.org/officeDocument/2006/relationships/hyperlink" Target="http://www.oldukphotos.com/graphics/Actors%20and%20Actresses/Actor,%20Charles%20Chaplin.jpg" TargetMode="External"/><Relationship Id="rId33" Type="http://schemas.openxmlformats.org/officeDocument/2006/relationships/hyperlink" Target="http://tfile.ru/forum/viewtopic.php?t=352474" TargetMode="External"/><Relationship Id="rId2" Type="http://schemas.openxmlformats.org/officeDocument/2006/relationships/hyperlink" Target="http://softpirat.net/uploads/posts/2012-01/thumbs/1325509475_531dcdb4f968469018c30cee8f0_prev.jpg" TargetMode="External"/><Relationship Id="rId16" Type="http://schemas.openxmlformats.org/officeDocument/2006/relationships/hyperlink" Target="http://img-fotki.yandex.ru/get/4423/93338699.0/0_70934_571bf288_XL" TargetMode="External"/><Relationship Id="rId20" Type="http://schemas.openxmlformats.org/officeDocument/2006/relationships/hyperlink" Target="http://img-fotki.yandex.ru/get/4517/79815504.16/0_1677d6_62960cd8_XL.jpg" TargetMode="External"/><Relationship Id="rId29" Type="http://schemas.openxmlformats.org/officeDocument/2006/relationships/hyperlink" Target="http://www.theplace.ru/archive/jean_paul_belmondo/img/4535_1619x24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dispb.ru/nikulin/6.jpg" TargetMode="External"/><Relationship Id="rId11" Type="http://schemas.openxmlformats.org/officeDocument/2006/relationships/hyperlink" Target="http://pit.dirty.ru/dirty/1/2011/10/21/32679-115006-1c7d9963de2330ef38a4950823ac9ae6.jpg" TargetMode="External"/><Relationship Id="rId24" Type="http://schemas.openxmlformats.org/officeDocument/2006/relationships/hyperlink" Target="http://img0.liveinternet.ru/images/attach/c/4/82/9/82009522_large_0_6d889_e792d56f_orig.jpg" TargetMode="External"/><Relationship Id="rId32" Type="http://schemas.openxmlformats.org/officeDocument/2006/relationships/hyperlink" Target="http://tfile.ru/forum/viewtopic.php?t=22153" TargetMode="External"/><Relationship Id="rId5" Type="http://schemas.openxmlformats.org/officeDocument/2006/relationships/hyperlink" Target="http://asdispb.ru/vicin/11.jpg" TargetMode="External"/><Relationship Id="rId15" Type="http://schemas.openxmlformats.org/officeDocument/2006/relationships/hyperlink" Target="http://fakty.ua/user_uploads/images/articles/2011/10/26/142219/26s09%20kadr.jpg" TargetMode="External"/><Relationship Id="rId23" Type="http://schemas.openxmlformats.org/officeDocument/2006/relationships/hyperlink" Target="http://www.radioviktoria.ru/sakha/uploads/posts/2009-05/1243664759_romantika.jpg" TargetMode="External"/><Relationship Id="rId28" Type="http://schemas.openxmlformats.org/officeDocument/2006/relationships/hyperlink" Target="http://opentorrent.ru/imagehost/850/080612025840f0_0.png" TargetMode="External"/><Relationship Id="rId10" Type="http://schemas.openxmlformats.org/officeDocument/2006/relationships/hyperlink" Target="http://img-fotki.yandex.ru/get/5705/klarissa-est.1b/0_6fc36_4b38b2c4_XL" TargetMode="External"/><Relationship Id="rId19" Type="http://schemas.openxmlformats.org/officeDocument/2006/relationships/hyperlink" Target="http://www.vothouse.ru/img/films/20110515/06.jpg" TargetMode="External"/><Relationship Id="rId31" Type="http://schemas.openxmlformats.org/officeDocument/2006/relationships/hyperlink" Target="http://lichnosti.net/photos/285/13055559775.jpg" TargetMode="External"/><Relationship Id="rId4" Type="http://schemas.openxmlformats.org/officeDocument/2006/relationships/hyperlink" Target="http://img-fotki.yandex.ru/get/4704/an-awagin2010.17/0_5c10f_9f0ec5a3_XL" TargetMode="External"/><Relationship Id="rId9" Type="http://schemas.openxmlformats.org/officeDocument/2006/relationships/hyperlink" Target="http://i002.radikal.ru/0806/2e/9fb400f2df32.jpg" TargetMode="External"/><Relationship Id="rId14" Type="http://schemas.openxmlformats.org/officeDocument/2006/relationships/hyperlink" Target="http://chtoby-pomnili.com/preview.php?width=max&amp;dir=676&amp;id=large24109.jpg" TargetMode="External"/><Relationship Id="rId22" Type="http://schemas.openxmlformats.org/officeDocument/2006/relationships/hyperlink" Target="http://www.bucwar.ru/wp-content/uploads/2010/12/Schurik.jpg" TargetMode="External"/><Relationship Id="rId27" Type="http://schemas.openxmlformats.org/officeDocument/2006/relationships/hyperlink" Target="http://www.hetek.hu/files/images/2008/12.003/arcok/louis_de_funes.jpg" TargetMode="External"/><Relationship Id="rId30" Type="http://schemas.openxmlformats.org/officeDocument/2006/relationships/hyperlink" Target="http://media2.hilm.ru/films/igra-v-chetyire-ruki/scr_002.jpg" TargetMode="External"/><Relationship Id="rId35" Type="http://schemas.openxmlformats.org/officeDocument/2006/relationships/hyperlink" Target="http://img0.liveinternet.ru/images/attach/b/3/17/344/17344052_on_this_side_of_the_screen_0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4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643313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285728"/>
            <a:ext cx="8001056" cy="1071570"/>
          </a:xfrm>
          <a:prstGeom prst="rect">
            <a:avLst/>
          </a:prstGeom>
          <a:noFill/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12292" name="Рисунок 5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389">
            <a:off x="341313" y="1687513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 rot="21278892">
            <a:off x="402335" y="1799774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3" action="ppaction://hlinksldjump"/>
              </a:rPr>
              <a:t>14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pic>
        <p:nvPicPr>
          <p:cNvPr id="12294" name="Рисунок 58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357313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2000232" y="1500174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4" action="ppaction://hlinksldjump"/>
              </a:rPr>
              <a:t>17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pic>
        <p:nvPicPr>
          <p:cNvPr id="12296" name="Рисунок 61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7437">
            <a:off x="1035050" y="3100388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 rot="21320236">
            <a:off x="1071538" y="322019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5" action="ppaction://hlinksldjump"/>
              </a:rPr>
              <a:t>4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71736" y="3786190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6" action="ppaction://hlinksldjump"/>
              </a:rPr>
              <a:t>10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pic>
        <p:nvPicPr>
          <p:cNvPr id="12299" name="Рисунок 65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389">
            <a:off x="534988" y="4814888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Прямоугольник 66"/>
          <p:cNvSpPr/>
          <p:nvPr/>
        </p:nvSpPr>
        <p:spPr>
          <a:xfrm rot="21278892">
            <a:off x="605668" y="496362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7" action="ppaction://hlinksldjump"/>
              </a:rPr>
              <a:t>9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pic>
        <p:nvPicPr>
          <p:cNvPr id="12301" name="Рисунок 67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389">
            <a:off x="3678238" y="1243013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Прямоугольник 68"/>
          <p:cNvSpPr/>
          <p:nvPr/>
        </p:nvSpPr>
        <p:spPr>
          <a:xfrm rot="21278892">
            <a:off x="3756117" y="139689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8" action="ppaction://hlinksldjump"/>
              </a:rPr>
              <a:t>3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pic>
        <p:nvPicPr>
          <p:cNvPr id="12303" name="Рисунок 69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9186">
            <a:off x="7821613" y="3671888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Рисунок 70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8596">
            <a:off x="7773988" y="1762125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Рисунок 71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357688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Рисунок 72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214688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Рисунок 73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1347">
            <a:off x="6176963" y="1312863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Рисунок 74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389">
            <a:off x="1892300" y="5314950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Рисунок 75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238" y="5457825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Рисунок 76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928938"/>
            <a:ext cx="876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Рисунок 77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143125"/>
            <a:ext cx="8763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Рисунок 78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1761">
            <a:off x="7821613" y="5314950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Рисунок 79" descr="post-14162-11882121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686">
            <a:off x="6178550" y="5529263"/>
            <a:ext cx="8763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 rot="224729">
            <a:off x="6256447" y="568317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9" action="ppaction://hlinksldjump"/>
              </a:rPr>
              <a:t>13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 rot="21278892">
            <a:off x="1962990" y="5463688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0" action="ppaction://hlinksldjump"/>
              </a:rPr>
              <a:t>2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29190" y="4500570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1" action="ppaction://hlinksldjump"/>
              </a:rPr>
              <a:t>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5643578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2" action="ppaction://hlinksldjump"/>
              </a:rPr>
              <a:t>12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5" name="Прямоугольник 84"/>
          <p:cNvSpPr/>
          <p:nvPr/>
        </p:nvSpPr>
        <p:spPr>
          <a:xfrm rot="314455">
            <a:off x="7898700" y="3825121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3" action="ppaction://hlinksldjump"/>
              </a:rPr>
              <a:t>11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443501">
            <a:off x="7832988" y="190396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4" action="ppaction://hlinksldjump"/>
              </a:rPr>
              <a:t>6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143636" y="335756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5" action="ppaction://hlinksldjump"/>
              </a:rPr>
              <a:t>16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 rot="315092">
            <a:off x="6248662" y="1462548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6" action="ppaction://hlinksldjump"/>
              </a:rPr>
              <a:t>15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72066" y="2285992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7" action="ppaction://hlinksldjump"/>
              </a:rPr>
              <a:t>8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857620" y="3071810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8" action="ppaction://hlinksldjump"/>
              </a:rPr>
              <a:t>7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305007">
            <a:off x="7897533" y="5467249"/>
            <a:ext cx="774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656B6"/>
                </a:solidFill>
                <a:latin typeface="+mn-lt"/>
                <a:hlinkClick r:id="rId19" action="ppaction://hlinksldjump"/>
              </a:rPr>
              <a:t>5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56B6"/>
              </a:solidFill>
              <a:latin typeface="+mn-lt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714375" cy="365125"/>
          </a:xfrm>
        </p:spPr>
        <p:txBody>
          <a:bodyPr/>
          <a:lstStyle/>
          <a:p>
            <a:pPr>
              <a:defRPr/>
            </a:pPr>
            <a:fld id="{D8EE4F38-66A8-47F3-98CB-8AF8931BC84B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  <p:sp>
        <p:nvSpPr>
          <p:cNvPr id="40" name="Управляющая кнопка: домой 39">
            <a:hlinkClick r:id="rId20" action="ppaction://hlinkpres?slideindex=6&amp;slidetitle=Слайд 6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NCHDBxbd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840163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143512"/>
            <a:ext cx="264681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Леонид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Куравлёв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7225" y="1500188"/>
            <a:ext cx="5767388" cy="46434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93305" y="4786322"/>
            <a:ext cx="605069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«Иван Васильевич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меняет профессию»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785812" cy="365125"/>
          </a:xfrm>
        </p:spPr>
        <p:txBody>
          <a:bodyPr/>
          <a:lstStyle/>
          <a:p>
            <a:pPr>
              <a:defRPr/>
            </a:pPr>
            <a:fld id="{665227BE-9E2B-4DE2-8E16-6235CB41C885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10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6406 -0.1094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7" name="Рисунок 6" descr="0_1677d6_62960cd8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290888" cy="5429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5214950"/>
            <a:ext cx="277191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Савелий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Крамаров</a:t>
            </a:r>
          </a:p>
        </p:txBody>
      </p:sp>
      <p:pic>
        <p:nvPicPr>
          <p:cNvPr id="9" name="Рисунок 8" descr="800x600_OVWAUX7dFP4J4ee0ftR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214438"/>
            <a:ext cx="5534025" cy="5181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93305" y="5214950"/>
            <a:ext cx="605069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«Иван Васильевич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меняет профессию»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785812" cy="365125"/>
          </a:xfrm>
        </p:spPr>
        <p:txBody>
          <a:bodyPr/>
          <a:lstStyle/>
          <a:p>
            <a:pPr>
              <a:defRPr/>
            </a:pPr>
            <a:fld id="{AD00A54C-7D85-46EF-8792-D893E90A0AE7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11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21E-6 L -0.04983 -0.1147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Schuri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4168775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214950"/>
            <a:ext cx="337137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Демьяненко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43664759_romant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500188"/>
            <a:ext cx="5314950" cy="4343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00430" y="4143380"/>
            <a:ext cx="579126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«Кавказская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пленница, 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Новые приключения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Шурика»</a:t>
            </a: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804862" cy="365125"/>
          </a:xfrm>
        </p:spPr>
        <p:txBody>
          <a:bodyPr/>
          <a:lstStyle/>
          <a:p>
            <a:pPr>
              <a:defRPr/>
            </a:pPr>
            <a:fld id="{97417F2A-9191-4812-A201-05B0B0C7B15B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12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6994E-6 L -0.0665 -0.1410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8" name="Рисунок 7" descr="Копия 82009522_large_0_6d889_e792d56f_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832225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5143512"/>
            <a:ext cx="224773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Георгий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Милляр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7766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214438"/>
            <a:ext cx="4286250" cy="51673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628" y="5572140"/>
            <a:ext cx="32778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spc="300" dirty="0" err="1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Морозко</a:t>
            </a: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804862" cy="365125"/>
          </a:xfrm>
        </p:spPr>
        <p:txBody>
          <a:bodyPr/>
          <a:lstStyle/>
          <a:p>
            <a:pPr>
              <a:defRPr/>
            </a:pPr>
            <a:fld id="{FD7361C9-9F2D-496F-909F-7A9EC6215F61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13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5504 -0.1444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Actor, Charles Chapl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285875"/>
            <a:ext cx="3552825" cy="5286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214950"/>
            <a:ext cx="213712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Чарли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Чаплин</a:t>
            </a:r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285875"/>
            <a:ext cx="4786313" cy="5168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9058" y="5143512"/>
            <a:ext cx="490685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«Огни большого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города»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804862" cy="365125"/>
          </a:xfrm>
        </p:spPr>
        <p:txBody>
          <a:bodyPr/>
          <a:lstStyle/>
          <a:p>
            <a:pPr>
              <a:defRPr/>
            </a:pPr>
            <a:fld id="{5FAA64E5-248C-4168-B91A-8DDEFFFB6CC8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14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5364 -0.1358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6" name="Рисунок 5" descr="louis_de_fu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643312" cy="5381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143512"/>
            <a:ext cx="211622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Луи 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Фюнес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080612025840f0_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225550"/>
            <a:ext cx="4492625" cy="5203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4876" y="5143512"/>
            <a:ext cx="39673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«Жандарм 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 err="1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Сент-Тропе</a:t>
            </a: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785812" cy="365125"/>
          </a:xfrm>
        </p:spPr>
        <p:txBody>
          <a:bodyPr/>
          <a:lstStyle/>
          <a:p>
            <a:pPr>
              <a:defRPr/>
            </a:pPr>
            <a:fld id="{884421D7-1CE7-4710-AD22-BDCE3656AF96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15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6111 -0.13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4535_1619x2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616325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214950"/>
            <a:ext cx="286386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Жан-Поль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Бельмондо</a:t>
            </a:r>
          </a:p>
        </p:txBody>
      </p:sp>
      <p:pic>
        <p:nvPicPr>
          <p:cNvPr id="6" name="Рисунок 5" descr="scr_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38"/>
            <a:ext cx="4049713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5286388"/>
            <a:ext cx="410176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«Игра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четыре руки»</a:t>
            </a: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804862" cy="365125"/>
          </a:xfrm>
        </p:spPr>
        <p:txBody>
          <a:bodyPr/>
          <a:lstStyle/>
          <a:p>
            <a:pPr>
              <a:defRPr/>
            </a:pPr>
            <a:fld id="{FA778E16-49B7-4ACD-A7F7-FEACB8035725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16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5191 -0.130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8" name="Рисунок 7" descr="130555597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611563" cy="5476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286388"/>
            <a:ext cx="195758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Пьер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Ришар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4b1acad2cd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500188"/>
            <a:ext cx="5260975" cy="47990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572132" y="5572140"/>
            <a:ext cx="3244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«Игрушка»</a:t>
            </a: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804862" cy="365125"/>
          </a:xfrm>
        </p:spPr>
        <p:txBody>
          <a:bodyPr/>
          <a:lstStyle/>
          <a:p>
            <a:pPr>
              <a:defRPr/>
            </a:pPr>
            <a:fld id="{7072D65D-C6D4-45CE-9356-7628913DADFE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17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5156 -0.1182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i4c7f3b26b38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5000625" cy="5143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072074"/>
            <a:ext cx="27381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Жерар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Депардьё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1b7f3c7-80fb-4e8d-8c52-13e719b95f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428750"/>
            <a:ext cx="5429250" cy="4525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58" y="4786322"/>
            <a:ext cx="476213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spc="300" dirty="0" err="1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Астерикс</a:t>
            </a: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 err="1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Обеликс</a:t>
            </a: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против Цезаря»</a:t>
            </a:r>
            <a:endParaRPr lang="ru-RU" sz="4000" dirty="0">
              <a:ln w="19050" cmpd="sng">
                <a:solidFill>
                  <a:schemeClr val="bg1"/>
                </a:solidFill>
                <a:prstDash val="solid"/>
                <a:miter lim="800000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785812" cy="365125"/>
          </a:xfrm>
        </p:spPr>
        <p:txBody>
          <a:bodyPr/>
          <a:lstStyle/>
          <a:p>
            <a:pPr>
              <a:defRPr/>
            </a:pPr>
            <a:fld id="{87AD7EFF-9471-42B2-9AE2-58C2D3F1DD9B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18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7257 -0.125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358114" cy="6429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Используемые ресурсы: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85926"/>
            <a:ext cx="8858312" cy="409342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1.  </a:t>
            </a:r>
            <a:r>
              <a:rPr lang="ru-RU" sz="2000" dirty="0">
                <a:latin typeface="+mn-lt"/>
                <a:hlinkClick r:id="rId2"/>
              </a:rPr>
              <a:t>Ф. Раневская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3"/>
              </a:rPr>
              <a:t>кадр из к/фильма</a:t>
            </a:r>
            <a:r>
              <a:rPr lang="ru-RU" sz="20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  </a:t>
            </a:r>
            <a:r>
              <a:rPr lang="ru-RU" sz="2000" dirty="0">
                <a:latin typeface="+mn-lt"/>
                <a:hlinkClick r:id="rId4"/>
              </a:rPr>
              <a:t>Г. </a:t>
            </a:r>
            <a:r>
              <a:rPr lang="ru-RU" sz="2000" dirty="0" err="1">
                <a:latin typeface="+mn-lt"/>
                <a:hlinkClick r:id="rId4"/>
              </a:rPr>
              <a:t>Вицин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5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3.  </a:t>
            </a:r>
            <a:r>
              <a:rPr lang="ru-RU" sz="2000" dirty="0">
                <a:latin typeface="+mn-lt"/>
                <a:hlinkClick r:id="rId6"/>
              </a:rPr>
              <a:t>Ю. Никулин</a:t>
            </a:r>
            <a:r>
              <a:rPr lang="ru-RU" sz="2000" dirty="0">
                <a:latin typeface="+mn-lt"/>
              </a:rPr>
              <a:t> </a:t>
            </a:r>
            <a:r>
              <a:rPr lang="ru-RU" sz="2000" i="1" dirty="0">
                <a:latin typeface="+mn-lt"/>
              </a:rPr>
              <a:t> -  </a:t>
            </a:r>
            <a:r>
              <a:rPr lang="ru-RU" sz="2000" dirty="0">
                <a:latin typeface="+mn-lt"/>
                <a:hlinkClick r:id="rId7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4.  </a:t>
            </a:r>
            <a:r>
              <a:rPr lang="ru-RU" sz="2000" dirty="0">
                <a:latin typeface="+mn-lt"/>
                <a:hlinkClick r:id="rId8"/>
              </a:rPr>
              <a:t>А.  Миронов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9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5.  </a:t>
            </a:r>
            <a:r>
              <a:rPr lang="ru-RU" sz="2000" dirty="0">
                <a:latin typeface="+mn-lt"/>
                <a:hlinkClick r:id="rId10"/>
              </a:rPr>
              <a:t>Е. Леонов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11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6.  </a:t>
            </a:r>
            <a:r>
              <a:rPr lang="ru-RU" sz="2000" dirty="0">
                <a:latin typeface="+mn-lt"/>
                <a:hlinkClick r:id="rId12"/>
              </a:rPr>
              <a:t>А. Папанов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13"/>
              </a:rPr>
              <a:t>кадр из к/фильма</a:t>
            </a:r>
            <a:r>
              <a:rPr lang="ru-RU" sz="20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7.  </a:t>
            </a:r>
            <a:r>
              <a:rPr lang="ru-RU" sz="2000" dirty="0">
                <a:latin typeface="+mn-lt"/>
                <a:hlinkClick r:id="rId14"/>
              </a:rPr>
              <a:t>С. Мишулин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15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8.  </a:t>
            </a:r>
            <a:r>
              <a:rPr lang="ru-RU" sz="2000" dirty="0">
                <a:latin typeface="+mn-lt"/>
                <a:hlinkClick r:id="rId16"/>
              </a:rPr>
              <a:t>М. </a:t>
            </a:r>
            <a:r>
              <a:rPr lang="ru-RU" sz="2000" dirty="0" err="1">
                <a:latin typeface="+mn-lt"/>
                <a:hlinkClick r:id="rId16"/>
              </a:rPr>
              <a:t>Пуговкин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17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9.  </a:t>
            </a:r>
            <a:r>
              <a:rPr lang="ru-RU" sz="2000" dirty="0">
                <a:latin typeface="+mn-lt"/>
                <a:hlinkClick r:id="rId18"/>
              </a:rPr>
              <a:t>Л. </a:t>
            </a:r>
            <a:r>
              <a:rPr lang="ru-RU" sz="2000" dirty="0" err="1">
                <a:latin typeface="+mn-lt"/>
                <a:hlinkClick r:id="rId18"/>
              </a:rPr>
              <a:t>Куравлёв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19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10.  </a:t>
            </a:r>
            <a:r>
              <a:rPr lang="ru-RU" sz="2000" dirty="0">
                <a:latin typeface="+mn-lt"/>
                <a:hlinkClick r:id="rId20"/>
              </a:rPr>
              <a:t>С. Крамаров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21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11.  </a:t>
            </a:r>
            <a:r>
              <a:rPr lang="ru-RU" sz="2000" dirty="0">
                <a:latin typeface="+mn-lt"/>
                <a:hlinkClick r:id="rId22"/>
              </a:rPr>
              <a:t>А. </a:t>
            </a:r>
            <a:r>
              <a:rPr lang="ru-RU" sz="2000" dirty="0" err="1">
                <a:latin typeface="+mn-lt"/>
                <a:hlinkClick r:id="rId22"/>
              </a:rPr>
              <a:t>Демьяненко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23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12.  </a:t>
            </a:r>
            <a:r>
              <a:rPr lang="ru-RU" sz="2000" dirty="0">
                <a:latin typeface="+mn-lt"/>
                <a:hlinkClick r:id="rId24"/>
              </a:rPr>
              <a:t>Г. </a:t>
            </a:r>
            <a:r>
              <a:rPr lang="ru-RU" sz="2000" dirty="0" err="1">
                <a:latin typeface="+mn-lt"/>
                <a:hlinkClick r:id="rId24"/>
              </a:rPr>
              <a:t>Милляр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24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13.  </a:t>
            </a:r>
            <a:r>
              <a:rPr lang="ru-RU" sz="2000" dirty="0">
                <a:latin typeface="+mn-lt"/>
                <a:hlinkClick r:id="rId25"/>
              </a:rPr>
              <a:t>Ч. Чаплин</a:t>
            </a:r>
            <a:r>
              <a:rPr lang="ru-RU" sz="2000" dirty="0">
                <a:latin typeface="+mn-lt"/>
              </a:rPr>
              <a:t>   -  </a:t>
            </a:r>
            <a:r>
              <a:rPr lang="ru-RU" sz="2000" dirty="0">
                <a:latin typeface="+mn-lt"/>
                <a:hlinkClick r:id="rId26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14.  </a:t>
            </a:r>
            <a:r>
              <a:rPr lang="ru-RU" sz="2000" dirty="0">
                <a:latin typeface="+mn-lt"/>
                <a:hlinkClick r:id="rId27"/>
              </a:rPr>
              <a:t>Л. де </a:t>
            </a:r>
            <a:r>
              <a:rPr lang="ru-RU" sz="2000" dirty="0" err="1">
                <a:latin typeface="+mn-lt"/>
                <a:hlinkClick r:id="rId27"/>
              </a:rPr>
              <a:t>Фюнес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28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15.  </a:t>
            </a:r>
            <a:r>
              <a:rPr lang="ru-RU" sz="2000" dirty="0">
                <a:latin typeface="+mn-lt"/>
                <a:hlinkClick r:id="rId29"/>
              </a:rPr>
              <a:t>Ж. - П. Бельмондо</a:t>
            </a:r>
            <a:r>
              <a:rPr lang="ru-RU" sz="2000" dirty="0">
                <a:latin typeface="+mn-lt"/>
              </a:rPr>
              <a:t>  -  </a:t>
            </a:r>
            <a:r>
              <a:rPr lang="ru-RU" sz="2000" dirty="0">
                <a:latin typeface="+mn-lt"/>
                <a:hlinkClick r:id="rId30"/>
              </a:rPr>
              <a:t>кадр из к/фильма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16.  </a:t>
            </a:r>
            <a:r>
              <a:rPr lang="ru-RU" sz="2000" dirty="0">
                <a:latin typeface="+mn-lt"/>
                <a:hlinkClick r:id="rId31"/>
              </a:rPr>
              <a:t>П. </a:t>
            </a:r>
            <a:r>
              <a:rPr lang="ru-RU" sz="2000" dirty="0" err="1">
                <a:latin typeface="+mn-lt"/>
                <a:hlinkClick r:id="rId31"/>
              </a:rPr>
              <a:t>Ришар</a:t>
            </a:r>
            <a:r>
              <a:rPr lang="ru-RU" sz="2000" dirty="0">
                <a:latin typeface="+mn-lt"/>
              </a:rPr>
              <a:t>  - </a:t>
            </a:r>
            <a:r>
              <a:rPr lang="ru-RU" sz="2000" dirty="0">
                <a:latin typeface="+mn-lt"/>
                <a:hlinkClick r:id="rId32"/>
              </a:rPr>
              <a:t>кадр из к/фильма</a:t>
            </a:r>
            <a:r>
              <a:rPr lang="ru-RU" sz="2000" dirty="0">
                <a:latin typeface="+mn-lt"/>
              </a:rPr>
              <a:t> (</a:t>
            </a:r>
            <a:r>
              <a:rPr lang="ru-RU" sz="2000" dirty="0" err="1">
                <a:latin typeface="+mn-lt"/>
              </a:rPr>
              <a:t>скриншот</a:t>
            </a:r>
            <a:r>
              <a:rPr lang="ru-RU" sz="2000" dirty="0">
                <a:latin typeface="+mn-lt"/>
              </a:rPr>
              <a:t> с </a:t>
            </a:r>
            <a:r>
              <a:rPr lang="ru-RU" sz="2000" dirty="0" err="1">
                <a:latin typeface="+mn-lt"/>
              </a:rPr>
              <a:t>торрент-файла</a:t>
            </a:r>
            <a:r>
              <a:rPr lang="ru-RU" sz="20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17.  </a:t>
            </a:r>
            <a:r>
              <a:rPr lang="ru-RU" sz="2000" dirty="0">
                <a:latin typeface="+mn-lt"/>
                <a:hlinkClick r:id="rId33"/>
              </a:rPr>
              <a:t>Ж. </a:t>
            </a:r>
            <a:r>
              <a:rPr lang="ru-RU" sz="2000" dirty="0" err="1">
                <a:latin typeface="+mn-lt"/>
                <a:hlinkClick r:id="rId33"/>
              </a:rPr>
              <a:t>Депардьё</a:t>
            </a:r>
            <a:r>
              <a:rPr lang="ru-RU" sz="2000" dirty="0">
                <a:latin typeface="+mn-lt"/>
              </a:rPr>
              <a:t>  (</a:t>
            </a:r>
            <a:r>
              <a:rPr lang="ru-RU" sz="2000" dirty="0" err="1">
                <a:latin typeface="+mn-lt"/>
              </a:rPr>
              <a:t>скриншот</a:t>
            </a:r>
            <a:r>
              <a:rPr lang="ru-RU" sz="2000" dirty="0">
                <a:latin typeface="+mn-lt"/>
              </a:rPr>
              <a:t> с </a:t>
            </a:r>
            <a:r>
              <a:rPr lang="ru-RU" sz="2000" dirty="0" err="1">
                <a:latin typeface="+mn-lt"/>
              </a:rPr>
              <a:t>торрент-файла</a:t>
            </a:r>
            <a:r>
              <a:rPr lang="ru-RU" sz="2000" dirty="0">
                <a:latin typeface="+mn-lt"/>
              </a:rPr>
              <a:t>)  -  </a:t>
            </a:r>
            <a:r>
              <a:rPr lang="ru-RU" sz="2000" dirty="0">
                <a:latin typeface="+mn-lt"/>
                <a:hlinkClick r:id="rId34"/>
              </a:rPr>
              <a:t>кадр из к/фильма</a:t>
            </a:r>
            <a:r>
              <a:rPr lang="ru-RU" sz="2000" dirty="0">
                <a:latin typeface="+mn-lt"/>
              </a:rPr>
              <a:t>  (</a:t>
            </a:r>
            <a:r>
              <a:rPr lang="ru-RU" sz="2000" dirty="0" err="1">
                <a:latin typeface="+mn-lt"/>
              </a:rPr>
              <a:t>скриншот</a:t>
            </a:r>
            <a:r>
              <a:rPr lang="ru-RU" sz="2000" dirty="0">
                <a:latin typeface="+mn-lt"/>
              </a:rPr>
              <a:t>   с </a:t>
            </a:r>
            <a:r>
              <a:rPr lang="ru-RU" sz="2000" dirty="0" err="1">
                <a:latin typeface="+mn-lt"/>
              </a:rPr>
              <a:t>торрент-файла</a:t>
            </a:r>
            <a:r>
              <a:rPr lang="ru-RU" sz="2000" dirty="0">
                <a:latin typeface="+mn-lt"/>
              </a:rPr>
              <a:t>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286125" y="12144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35"/>
              </a:rPr>
              <a:t>Картинка для шаблона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43813" y="6492875"/>
            <a:ext cx="785812" cy="365125"/>
          </a:xfrm>
        </p:spPr>
        <p:txBody>
          <a:bodyPr/>
          <a:lstStyle/>
          <a:p>
            <a:pPr>
              <a:defRPr/>
            </a:pPr>
            <a:fld id="{F62E4E09-1B4F-4F02-B149-A5D20BBCDA6E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19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92D2BC8B-D02C-41BC-B84B-05AC6002FABE_mw800_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859213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072074"/>
            <a:ext cx="3071834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Фаина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Раневская</a:t>
            </a:r>
          </a:p>
        </p:txBody>
      </p:sp>
      <p:pic>
        <p:nvPicPr>
          <p:cNvPr id="8" name="Рисунок 7" descr="3208538_or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857375"/>
            <a:ext cx="5610225" cy="4429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572132" y="5357826"/>
            <a:ext cx="32958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«Золушка»</a:t>
            </a:r>
          </a:p>
        </p:txBody>
      </p:sp>
      <p:sp>
        <p:nvSpPr>
          <p:cNvPr id="16" name="Управляющая кнопка: возврат 15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61987" cy="365125"/>
          </a:xfrm>
        </p:spPr>
        <p:txBody>
          <a:bodyPr/>
          <a:lstStyle/>
          <a:p>
            <a:pPr>
              <a:defRPr/>
            </a:pPr>
            <a:fld id="{BB7B7ADE-F31D-45DB-BFD3-02E02B1AE934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2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4948 -0.151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11" name="Рисунок 10" descr="0_5c10f_9f0ec5a3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3643313" cy="53228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5000636"/>
            <a:ext cx="2389500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Георгий</a:t>
            </a:r>
            <a:r>
              <a:rPr lang="ru-RU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Вицин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214438"/>
            <a:ext cx="5878512" cy="48783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25803" y="4071942"/>
            <a:ext cx="6318197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«Кавказская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пленница,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или Новые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приключения Шурика</a:t>
            </a:r>
            <a:r>
              <a:rPr lang="ru-RU" sz="44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8" name="Управляющая кнопка: возврат 17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42937" cy="365125"/>
          </a:xfrm>
        </p:spPr>
        <p:txBody>
          <a:bodyPr/>
          <a:lstStyle/>
          <a:p>
            <a:pPr>
              <a:defRPr/>
            </a:pPr>
            <a:fld id="{37305D11-E7A6-4161-A4B6-46CA993C69C8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3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533 -0.149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397250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143512"/>
            <a:ext cx="238597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Юрий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Никулин</a:t>
            </a:r>
          </a:p>
        </p:txBody>
      </p:sp>
      <p:pic>
        <p:nvPicPr>
          <p:cNvPr id="5" name="Рисунок 4" descr="0_5d119_ac2e3da7_X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714500"/>
            <a:ext cx="5897563" cy="44227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8992" y="4857760"/>
            <a:ext cx="519982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656B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Бриллиантовая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рука»</a:t>
            </a: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61987" cy="365125"/>
          </a:xfrm>
        </p:spPr>
        <p:txBody>
          <a:bodyPr/>
          <a:lstStyle/>
          <a:p>
            <a:pPr>
              <a:defRPr/>
            </a:pPr>
            <a:fld id="{69884AA6-8A8F-41CF-BC2E-484F329078C5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4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4566 -0.151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8" name="Рисунок 7" descr="87673804be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608387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4857760"/>
            <a:ext cx="294824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Андрей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Миронов</a:t>
            </a:r>
          </a:p>
        </p:txBody>
      </p:sp>
      <p:pic>
        <p:nvPicPr>
          <p:cNvPr id="11" name="Рисунок 10" descr="9fb400f2df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714500"/>
            <a:ext cx="5429250" cy="4400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643306" y="4786322"/>
            <a:ext cx="519982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«Бриллиантовая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рука»</a:t>
            </a: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61987" cy="365125"/>
          </a:xfrm>
        </p:spPr>
        <p:txBody>
          <a:bodyPr/>
          <a:lstStyle/>
          <a:p>
            <a:pPr>
              <a:defRPr/>
            </a:pPr>
            <a:fld id="{B32A12C2-CEFF-4C94-BE5F-2DD4C87BA8EE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5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05139 -0.151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0_6fc36_4b38b2c4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357313"/>
            <a:ext cx="4156075" cy="5143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072074"/>
            <a:ext cx="24677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Евгений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Леонов</a:t>
            </a:r>
          </a:p>
        </p:txBody>
      </p:sp>
      <p:pic>
        <p:nvPicPr>
          <p:cNvPr id="5" name="Рисунок 4" descr="32679-115006-1c7d9963de2330ef38a4950823ac9ae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357313"/>
            <a:ext cx="5041900" cy="5076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5072074"/>
            <a:ext cx="454739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«Джентльмены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удачи»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42937" cy="365125"/>
          </a:xfrm>
        </p:spPr>
        <p:txBody>
          <a:bodyPr/>
          <a:lstStyle/>
          <a:p>
            <a:pPr>
              <a:defRPr/>
            </a:pPr>
            <a:fld id="{9EA00900-10BE-4230-AADD-46B26FCEECA4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6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21E-6 L -0.05 -0.1253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7" name="Рисунок 6" descr="0_69b58_a591210c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3460750" cy="5286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143512"/>
            <a:ext cx="268791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Анатолий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Папанов</a:t>
            </a:r>
          </a:p>
        </p:txBody>
      </p:sp>
      <p:pic>
        <p:nvPicPr>
          <p:cNvPr id="9" name="Рисунок 8" descr="1322846668_1292250579_vlcsnap-2010-12-13-17h25m41s18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643063"/>
            <a:ext cx="5313362" cy="4714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5072074"/>
            <a:ext cx="501868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«Бриллиантовая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рука»</a:t>
            </a: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61987" cy="365125"/>
          </a:xfrm>
        </p:spPr>
        <p:txBody>
          <a:bodyPr/>
          <a:lstStyle/>
          <a:p>
            <a:pPr>
              <a:defRPr/>
            </a:pPr>
            <a:fld id="{070E1D9F-F498-4E3B-80AD-CF15A2317C1E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7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434 -0.1254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3" name="Рисунок 2" descr="previe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3629025" cy="5413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143512"/>
            <a:ext cx="264732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Спартак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Мишулин</a:t>
            </a:r>
          </a:p>
        </p:txBody>
      </p:sp>
      <p:pic>
        <p:nvPicPr>
          <p:cNvPr id="5" name="Рисунок 4" descr="00-27-341e_en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357313"/>
            <a:ext cx="5421312" cy="50720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524" y="4572008"/>
            <a:ext cx="590847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«Малыш и </a:t>
            </a:r>
            <a:r>
              <a:rPr lang="ru-RU" sz="4000" b="1" spc="300" dirty="0" err="1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Карлсон</a:t>
            </a: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который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живёт на крыше»</a:t>
            </a: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61987" cy="365125"/>
          </a:xfrm>
        </p:spPr>
        <p:txBody>
          <a:bodyPr/>
          <a:lstStyle/>
          <a:p>
            <a:pPr>
              <a:defRPr/>
            </a:pPr>
            <a:fld id="{FC84E3E9-4089-467A-B9C1-229A31C1743B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8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526 -0.1136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00594" cy="107157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28575">
                  <a:solidFill>
                    <a:srgbClr val="0656B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актёра!</a:t>
            </a:r>
          </a:p>
        </p:txBody>
      </p:sp>
      <p:pic>
        <p:nvPicPr>
          <p:cNvPr id="8" name="Рисунок 7" descr="0_70934_571bf288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617912" cy="5357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143512"/>
            <a:ext cx="255275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Михаил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Пуговкин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308_96055655778983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725" y="1143000"/>
            <a:ext cx="4652963" cy="54387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143372" y="4643446"/>
            <a:ext cx="478175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«Огонь, Вода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Медные трубы»</a:t>
            </a: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/>
          <p:nvPr/>
        </p:nvSpPr>
        <p:spPr>
          <a:xfrm>
            <a:off x="8501063" y="6500813"/>
            <a:ext cx="428625" cy="3571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786688" y="6492875"/>
            <a:ext cx="661987" cy="365125"/>
          </a:xfrm>
        </p:spPr>
        <p:txBody>
          <a:bodyPr/>
          <a:lstStyle/>
          <a:p>
            <a:pPr>
              <a:defRPr/>
            </a:pPr>
            <a:fld id="{19443B63-D0E3-48F2-9DBC-EEFFABD334FC}" type="slidenum"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9</a:t>
            </a:fld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5191 -0.1305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овая тема">
  <a:themeElements>
    <a:clrScheme name="Стандартная">
      <a:dk1>
        <a:sysClr val="windowText" lastClr="000000"/>
      </a:dk1>
      <a:lt1>
        <a:sysClr val="window" lastClr="DFEEE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EEE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Новая тема</Template>
  <TotalTime>803</TotalTime>
  <Words>400</Words>
  <Application>Microsoft Office PowerPoint</Application>
  <PresentationFormat>Экран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Новая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Нат@лия</dc:creator>
  <cp:lastModifiedBy>Нат@лия</cp:lastModifiedBy>
  <cp:revision>408</cp:revision>
  <dcterms:created xsi:type="dcterms:W3CDTF">2012-03-24T19:37:51Z</dcterms:created>
  <dcterms:modified xsi:type="dcterms:W3CDTF">2012-05-04T17:05:23Z</dcterms:modified>
</cp:coreProperties>
</file>